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0" r:id="rId2"/>
  </p:sldMasterIdLst>
  <p:notesMasterIdLst>
    <p:notesMasterId r:id="rId16"/>
  </p:notesMasterIdLst>
  <p:handoutMasterIdLst>
    <p:handoutMasterId r:id="rId17"/>
  </p:handoutMasterIdLst>
  <p:sldIdLst>
    <p:sldId id="256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4" r:id="rId11"/>
    <p:sldId id="285" r:id="rId12"/>
    <p:sldId id="286" r:id="rId13"/>
    <p:sldId id="287" r:id="rId14"/>
    <p:sldId id="288" r:id="rId15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434F"/>
    <a:srgbClr val="F4C2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2632" autoAdjust="0"/>
  </p:normalViewPr>
  <p:slideViewPr>
    <p:cSldViewPr snapToGrid="0" snapToObjects="1">
      <p:cViewPr varScale="1">
        <p:scale>
          <a:sx n="101" d="100"/>
          <a:sy n="101" d="100"/>
        </p:scale>
        <p:origin x="145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1C8459-0FD6-41C5-A924-467D5E30F1B4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8B0BE-1AE7-491E-9DA4-FC550DBCB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4105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1A69C-352B-43B9-AE28-0996A6EA73E5}" type="datetimeFigureOut">
              <a:rPr lang="en-GB" smtClean="0"/>
              <a:pPr/>
              <a:t>19/09/2017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582B9D-753F-4FD4-BB27-488C70B508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338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82B9D-753F-4FD4-BB27-488C70B508F1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854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82B9D-753F-4FD4-BB27-488C70B508F1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635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82B9D-753F-4FD4-BB27-488C70B508F1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517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82B9D-753F-4FD4-BB27-488C70B508F1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445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82B9D-753F-4FD4-BB27-488C70B508F1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3239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82B9D-753F-4FD4-BB27-488C70B508F1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047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Grey Backgroun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6" name="Picture 15" descr="AfC_RGB-Colour_ForGreyBackground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16" y="5662725"/>
            <a:ext cx="2979704" cy="772149"/>
          </a:xfrm>
          <a:prstGeom prst="rect">
            <a:avLst/>
          </a:prstGeom>
        </p:spPr>
      </p:pic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1940053" y="2582296"/>
            <a:ext cx="5279897" cy="671512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4000" b="0" i="0" baseline="0">
                <a:ln>
                  <a:noFill/>
                </a:ln>
                <a:solidFill>
                  <a:srgbClr val="F4C239"/>
                </a:solidFill>
                <a:latin typeface="+mj-lt"/>
              </a:defRPr>
            </a:lvl1pPr>
          </a:lstStyle>
          <a:p>
            <a:pPr lvl="0"/>
            <a:r>
              <a:rPr lang="en-GB" dirty="0" smtClean="0"/>
              <a:t>Presentation title</a:t>
            </a:r>
            <a:endParaRPr lang="en-US" dirty="0"/>
          </a:p>
        </p:txBody>
      </p:sp>
      <p:sp>
        <p:nvSpPr>
          <p:cNvPr id="21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1939925" y="3651643"/>
            <a:ext cx="5280025" cy="6953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 kern="0" spc="5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Name, job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673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823D-4E1D-45D3-B610-7ADDF166D35B}" type="datetimeFigureOut">
              <a:rPr lang="en-GB" smtClean="0"/>
              <a:pPr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B0E7-8040-45F2-B97F-AA55D04AEF4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011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823D-4E1D-45D3-B610-7ADDF166D35B}" type="datetimeFigureOut">
              <a:rPr lang="en-GB" smtClean="0"/>
              <a:pPr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B0E7-8040-45F2-B97F-AA55D04AEF4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4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823D-4E1D-45D3-B610-7ADDF166D35B}" type="datetimeFigureOut">
              <a:rPr lang="en-GB" smtClean="0"/>
              <a:pPr/>
              <a:t>19/09/2017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B0E7-8040-45F2-B97F-AA55D04AEF4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732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823D-4E1D-45D3-B610-7ADDF166D35B}" type="datetimeFigureOut">
              <a:rPr lang="en-GB" smtClean="0"/>
              <a:pPr/>
              <a:t>19/09/2017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B0E7-8040-45F2-B97F-AA55D04AEF4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801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823D-4E1D-45D3-B610-7ADDF166D35B}" type="datetimeFigureOut">
              <a:rPr lang="en-GB" smtClean="0"/>
              <a:pPr/>
              <a:t>19/09/2017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B0E7-8040-45F2-B97F-AA55D04AEF4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998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823D-4E1D-45D3-B610-7ADDF166D35B}" type="datetimeFigureOut">
              <a:rPr lang="en-GB" smtClean="0"/>
              <a:pPr/>
              <a:t>19/09/2017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B0E7-8040-45F2-B97F-AA55D04AEF4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490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823D-4E1D-45D3-B610-7ADDF166D35B}" type="datetimeFigureOut">
              <a:rPr lang="en-GB" smtClean="0"/>
              <a:pPr/>
              <a:t>19/09/2017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B0E7-8040-45F2-B97F-AA55D04AEF4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3381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823D-4E1D-45D3-B610-7ADDF166D35B}" type="datetimeFigureOut">
              <a:rPr lang="en-GB" smtClean="0"/>
              <a:pPr/>
              <a:t>19/09/2017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B0E7-8040-45F2-B97F-AA55D04AEF4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1216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823D-4E1D-45D3-B610-7ADDF166D35B}" type="datetimeFigureOut">
              <a:rPr lang="en-GB" smtClean="0"/>
              <a:pPr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B0E7-8040-45F2-B97F-AA55D04AEF4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78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823D-4E1D-45D3-B610-7ADDF166D35B}" type="datetimeFigureOut">
              <a:rPr lang="en-GB" smtClean="0"/>
              <a:pPr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B0E7-8040-45F2-B97F-AA55D04AEF4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138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3579959" y="459738"/>
            <a:ext cx="4993429" cy="519113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3000" b="1" baseline="0">
                <a:solidFill>
                  <a:srgbClr val="47434F"/>
                </a:solidFill>
                <a:latin typeface="+mj-lt"/>
              </a:defRPr>
            </a:lvl1pPr>
          </a:lstStyle>
          <a:p>
            <a:pPr lvl="0"/>
            <a:r>
              <a:rPr lang="en-GB" dirty="0" smtClean="0"/>
              <a:t>Page title here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1654175" y="1789113"/>
            <a:ext cx="6121400" cy="4144135"/>
          </a:xfrm>
        </p:spPr>
        <p:txBody>
          <a:bodyPr>
            <a:normAutofit/>
          </a:bodyPr>
          <a:lstStyle>
            <a:lvl1pPr marL="257175" indent="-257175">
              <a:lnSpc>
                <a:spcPct val="120000"/>
              </a:lnSpc>
              <a:defRPr sz="1400" baseline="0">
                <a:solidFill>
                  <a:srgbClr val="47434F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TEXT HERE </a:t>
            </a:r>
            <a:r>
              <a:rPr lang="en-GB" dirty="0" err="1" smtClean="0"/>
              <a:t>Lorem</a:t>
            </a:r>
            <a:r>
              <a:rPr lang="en-GB" dirty="0" smtClean="0"/>
              <a:t> </a:t>
            </a:r>
            <a:r>
              <a:rPr lang="en-GB" dirty="0" err="1" smtClean="0"/>
              <a:t>ipsum</a:t>
            </a:r>
            <a:r>
              <a:rPr lang="en-GB" dirty="0" smtClean="0"/>
              <a:t> </a:t>
            </a:r>
            <a:r>
              <a:rPr lang="en-GB" dirty="0" err="1" smtClean="0"/>
              <a:t>dolor</a:t>
            </a:r>
            <a:r>
              <a:rPr lang="en-GB" dirty="0" smtClean="0"/>
              <a:t> sit </a:t>
            </a:r>
            <a:r>
              <a:rPr lang="en-GB" dirty="0" err="1" smtClean="0"/>
              <a:t>amet</a:t>
            </a:r>
            <a:r>
              <a:rPr lang="en-GB" dirty="0" smtClean="0"/>
              <a:t>, </a:t>
            </a:r>
            <a:r>
              <a:rPr lang="en-GB" dirty="0" err="1" smtClean="0"/>
              <a:t>consectetuer</a:t>
            </a:r>
            <a:r>
              <a:rPr lang="en-GB" dirty="0" smtClean="0"/>
              <a:t> </a:t>
            </a:r>
            <a:r>
              <a:rPr lang="en-GB" dirty="0" err="1" smtClean="0"/>
              <a:t>adipiscing</a:t>
            </a:r>
            <a:r>
              <a:rPr lang="en-GB" dirty="0" smtClean="0"/>
              <a:t> </a:t>
            </a:r>
            <a:r>
              <a:rPr lang="en-GB" dirty="0" err="1" smtClean="0"/>
              <a:t>elit</a:t>
            </a:r>
            <a:r>
              <a:rPr lang="en-GB" dirty="0" smtClean="0"/>
              <a:t>. </a:t>
            </a:r>
            <a:r>
              <a:rPr lang="en-GB" dirty="0" err="1" smtClean="0"/>
              <a:t>Aenean</a:t>
            </a:r>
            <a:r>
              <a:rPr lang="en-GB" dirty="0" smtClean="0"/>
              <a:t> </a:t>
            </a:r>
            <a:r>
              <a:rPr lang="en-GB" dirty="0" err="1" smtClean="0"/>
              <a:t>mmodo</a:t>
            </a:r>
            <a:r>
              <a:rPr lang="en-GB" dirty="0" smtClean="0"/>
              <a:t> ligula </a:t>
            </a:r>
            <a:r>
              <a:rPr lang="en-GB" dirty="0" err="1" smtClean="0"/>
              <a:t>eget</a:t>
            </a:r>
            <a:r>
              <a:rPr lang="en-GB" dirty="0" smtClean="0"/>
              <a:t> </a:t>
            </a:r>
            <a:r>
              <a:rPr lang="en-GB" dirty="0" err="1" smtClean="0"/>
              <a:t>dolor</a:t>
            </a:r>
            <a:r>
              <a:rPr lang="en-GB" dirty="0" smtClean="0"/>
              <a:t>. </a:t>
            </a:r>
            <a:r>
              <a:rPr lang="en-GB" dirty="0" err="1" smtClean="0"/>
              <a:t>Aenean</a:t>
            </a:r>
            <a:r>
              <a:rPr lang="en-GB" dirty="0" smtClean="0"/>
              <a:t> </a:t>
            </a:r>
            <a:r>
              <a:rPr lang="en-GB" dirty="0" err="1" smtClean="0"/>
              <a:t>massa</a:t>
            </a:r>
            <a:r>
              <a:rPr lang="en-GB" dirty="0" smtClean="0"/>
              <a:t>. 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Cum </a:t>
            </a:r>
            <a:r>
              <a:rPr lang="en-GB" dirty="0" err="1" smtClean="0"/>
              <a:t>sociis</a:t>
            </a:r>
            <a:r>
              <a:rPr lang="en-GB" dirty="0" smtClean="0"/>
              <a:t> </a:t>
            </a:r>
            <a:r>
              <a:rPr lang="en-GB" dirty="0" err="1" smtClean="0"/>
              <a:t>natoque</a:t>
            </a:r>
            <a:r>
              <a:rPr lang="en-GB" dirty="0" smtClean="0"/>
              <a:t> </a:t>
            </a:r>
            <a:r>
              <a:rPr lang="en-GB" dirty="0" err="1" smtClean="0"/>
              <a:t>penatibus</a:t>
            </a:r>
            <a:r>
              <a:rPr lang="en-GB" dirty="0" smtClean="0"/>
              <a:t> et </a:t>
            </a:r>
            <a:r>
              <a:rPr lang="en-GB" dirty="0" err="1" smtClean="0"/>
              <a:t>magnis</a:t>
            </a:r>
            <a:r>
              <a:rPr lang="en-GB" dirty="0" smtClean="0"/>
              <a:t> dis parturient </a:t>
            </a:r>
            <a:r>
              <a:rPr lang="en-GB" dirty="0" err="1" smtClean="0"/>
              <a:t>montes</a:t>
            </a:r>
            <a:r>
              <a:rPr lang="en-GB" dirty="0" smtClean="0"/>
              <a:t>, </a:t>
            </a:r>
            <a:r>
              <a:rPr lang="en-GB" dirty="0" err="1" smtClean="0"/>
              <a:t>nascetur</a:t>
            </a:r>
            <a:r>
              <a:rPr lang="en-GB" dirty="0" smtClean="0"/>
              <a:t> </a:t>
            </a:r>
            <a:r>
              <a:rPr lang="en-GB" dirty="0" err="1" smtClean="0"/>
              <a:t>ridiculus</a:t>
            </a:r>
            <a:r>
              <a:rPr lang="en-GB" dirty="0" smtClean="0"/>
              <a:t> mus.</a:t>
            </a:r>
          </a:p>
          <a:p>
            <a:pPr lvl="0"/>
            <a:endParaRPr lang="en-GB" dirty="0" smtClean="0"/>
          </a:p>
          <a:p>
            <a:pPr lvl="0"/>
            <a:r>
              <a:rPr lang="en-GB" dirty="0" err="1" smtClean="0"/>
              <a:t>Donec</a:t>
            </a:r>
            <a:r>
              <a:rPr lang="en-GB" dirty="0" smtClean="0"/>
              <a:t> quam </a:t>
            </a:r>
            <a:r>
              <a:rPr lang="en-GB" dirty="0" err="1" smtClean="0"/>
              <a:t>felis</a:t>
            </a:r>
            <a:r>
              <a:rPr lang="en-GB" dirty="0" smtClean="0"/>
              <a:t>, </a:t>
            </a:r>
            <a:r>
              <a:rPr lang="en-GB" dirty="0" err="1" smtClean="0"/>
              <a:t>ultricies</a:t>
            </a:r>
            <a:r>
              <a:rPr lang="en-GB" dirty="0" smtClean="0"/>
              <a:t> </a:t>
            </a:r>
            <a:r>
              <a:rPr lang="en-GB" dirty="0" err="1" smtClean="0"/>
              <a:t>nec</a:t>
            </a:r>
            <a:r>
              <a:rPr lang="en-GB" dirty="0" smtClean="0"/>
              <a:t>, </a:t>
            </a:r>
            <a:r>
              <a:rPr lang="en-GB" dirty="0" err="1" smtClean="0"/>
              <a:t>pellentesque</a:t>
            </a:r>
            <a:r>
              <a:rPr lang="en-GB" dirty="0" smtClean="0"/>
              <a:t> </a:t>
            </a:r>
            <a:r>
              <a:rPr lang="en-GB" dirty="0" err="1" smtClean="0"/>
              <a:t>eu</a:t>
            </a:r>
            <a:r>
              <a:rPr lang="en-GB" dirty="0" smtClean="0"/>
              <a:t>, </a:t>
            </a:r>
            <a:r>
              <a:rPr lang="en-GB" dirty="0" err="1" smtClean="0"/>
              <a:t>pretium</a:t>
            </a:r>
            <a:r>
              <a:rPr lang="en-GB" dirty="0" smtClean="0"/>
              <a:t> </a:t>
            </a:r>
            <a:r>
              <a:rPr lang="en-GB" dirty="0" err="1" smtClean="0"/>
              <a:t>quis</a:t>
            </a:r>
            <a:r>
              <a:rPr lang="en-GB" dirty="0" smtClean="0"/>
              <a:t>, sem. </a:t>
            </a:r>
            <a:r>
              <a:rPr lang="en-GB" dirty="0" err="1" smtClean="0"/>
              <a:t>Nulla</a:t>
            </a:r>
            <a:r>
              <a:rPr lang="en-GB" dirty="0" smtClean="0"/>
              <a:t> </a:t>
            </a:r>
            <a:r>
              <a:rPr lang="en-GB" dirty="0" err="1" smtClean="0"/>
              <a:t>consequat</a:t>
            </a:r>
            <a:r>
              <a:rPr lang="en-GB" dirty="0" smtClean="0"/>
              <a:t> </a:t>
            </a:r>
            <a:r>
              <a:rPr lang="en-GB" dirty="0" err="1" smtClean="0"/>
              <a:t>massa</a:t>
            </a:r>
            <a:r>
              <a:rPr lang="en-GB" dirty="0" smtClean="0"/>
              <a:t> </a:t>
            </a:r>
            <a:r>
              <a:rPr lang="en-GB" dirty="0" err="1" smtClean="0"/>
              <a:t>quis</a:t>
            </a:r>
            <a:r>
              <a:rPr lang="en-GB" dirty="0" smtClean="0"/>
              <a:t> </a:t>
            </a:r>
            <a:r>
              <a:rPr lang="en-GB" dirty="0" err="1" smtClean="0"/>
              <a:t>enim</a:t>
            </a:r>
            <a:r>
              <a:rPr lang="en-GB" dirty="0" smtClean="0"/>
              <a:t>.</a:t>
            </a:r>
          </a:p>
          <a:p>
            <a:pPr lvl="0"/>
            <a:endParaRPr lang="en-GB" dirty="0" smtClean="0"/>
          </a:p>
          <a:p>
            <a:pPr lvl="0"/>
            <a:r>
              <a:rPr lang="en-GB" dirty="0" err="1" smtClean="0"/>
              <a:t>Donec</a:t>
            </a:r>
            <a:r>
              <a:rPr lang="en-GB" dirty="0" smtClean="0"/>
              <a:t> </a:t>
            </a:r>
            <a:r>
              <a:rPr lang="en-GB" dirty="0" err="1" smtClean="0"/>
              <a:t>pede</a:t>
            </a:r>
            <a:r>
              <a:rPr lang="en-GB" dirty="0" smtClean="0"/>
              <a:t> </a:t>
            </a:r>
            <a:r>
              <a:rPr lang="en-GB" dirty="0" err="1" smtClean="0"/>
              <a:t>justo</a:t>
            </a:r>
            <a:r>
              <a:rPr lang="en-GB" dirty="0" smtClean="0"/>
              <a:t>, </a:t>
            </a:r>
            <a:r>
              <a:rPr lang="en-GB" dirty="0" err="1" smtClean="0"/>
              <a:t>fringilla</a:t>
            </a:r>
            <a:r>
              <a:rPr lang="en-GB" dirty="0" smtClean="0"/>
              <a:t> </a:t>
            </a:r>
            <a:r>
              <a:rPr lang="en-GB" dirty="0" err="1" smtClean="0"/>
              <a:t>vel</a:t>
            </a:r>
            <a:r>
              <a:rPr lang="en-GB" dirty="0" smtClean="0"/>
              <a:t>, </a:t>
            </a:r>
            <a:r>
              <a:rPr lang="en-GB" dirty="0" err="1" smtClean="0"/>
              <a:t>aliquet</a:t>
            </a:r>
            <a:r>
              <a:rPr lang="en-GB" dirty="0" smtClean="0"/>
              <a:t> </a:t>
            </a:r>
            <a:r>
              <a:rPr lang="en-GB" dirty="0" err="1" smtClean="0"/>
              <a:t>nec</a:t>
            </a:r>
            <a:r>
              <a:rPr lang="en-GB" dirty="0" smtClean="0"/>
              <a:t>, </a:t>
            </a:r>
            <a:r>
              <a:rPr lang="en-GB" dirty="0" err="1" smtClean="0"/>
              <a:t>vulputate</a:t>
            </a:r>
            <a:r>
              <a:rPr lang="en-GB" dirty="0" smtClean="0"/>
              <a:t> </a:t>
            </a:r>
            <a:r>
              <a:rPr lang="en-GB" dirty="0" err="1" smtClean="0"/>
              <a:t>eget</a:t>
            </a:r>
            <a:r>
              <a:rPr lang="en-GB" dirty="0" smtClean="0"/>
              <a:t>, </a:t>
            </a:r>
            <a:r>
              <a:rPr lang="en-GB" dirty="0" err="1" smtClean="0"/>
              <a:t>arcu</a:t>
            </a:r>
            <a:r>
              <a:rPr lang="en-GB" dirty="0" smtClean="0"/>
              <a:t>. In </a:t>
            </a:r>
            <a:r>
              <a:rPr lang="en-GB" dirty="0" err="1" smtClean="0"/>
              <a:t>enim</a:t>
            </a:r>
            <a:r>
              <a:rPr lang="en-GB" dirty="0" smtClean="0"/>
              <a:t> </a:t>
            </a:r>
            <a:r>
              <a:rPr lang="en-GB" dirty="0" err="1" smtClean="0"/>
              <a:t>justo</a:t>
            </a:r>
            <a:r>
              <a:rPr lang="en-GB" dirty="0" smtClean="0"/>
              <a:t>, </a:t>
            </a:r>
            <a:r>
              <a:rPr lang="en-GB" dirty="0" err="1" smtClean="0"/>
              <a:t>rhoncus</a:t>
            </a:r>
            <a:r>
              <a:rPr lang="en-GB" dirty="0" smtClean="0"/>
              <a:t> </a:t>
            </a:r>
            <a:r>
              <a:rPr lang="en-GB" dirty="0" err="1" smtClean="0"/>
              <a:t>ut</a:t>
            </a:r>
            <a:r>
              <a:rPr lang="en-GB" dirty="0" smtClean="0"/>
              <a:t>, </a:t>
            </a:r>
            <a:r>
              <a:rPr lang="en-GB" dirty="0" err="1" smtClean="0"/>
              <a:t>imperdiet</a:t>
            </a:r>
            <a:r>
              <a:rPr lang="en-GB" dirty="0" smtClean="0"/>
              <a:t> a, </a:t>
            </a:r>
            <a:r>
              <a:rPr lang="en-GB" dirty="0" err="1" smtClean="0"/>
              <a:t>venenatis</a:t>
            </a:r>
            <a:r>
              <a:rPr lang="en-GB" dirty="0" smtClean="0"/>
              <a:t> vitae, </a:t>
            </a:r>
            <a:r>
              <a:rPr lang="en-GB" dirty="0" err="1" smtClean="0"/>
              <a:t>justo</a:t>
            </a:r>
            <a:r>
              <a:rPr lang="en-GB" dirty="0" smtClean="0"/>
              <a:t>. </a:t>
            </a:r>
          </a:p>
          <a:p>
            <a:pPr lvl="0"/>
            <a:endParaRPr lang="en-GB" dirty="0" smtClean="0"/>
          </a:p>
          <a:p>
            <a:pPr lvl="0"/>
            <a:r>
              <a:rPr lang="en-GB" dirty="0" err="1" smtClean="0"/>
              <a:t>Nullam</a:t>
            </a:r>
            <a:r>
              <a:rPr lang="en-GB" dirty="0" smtClean="0"/>
              <a:t> dictum </a:t>
            </a:r>
            <a:r>
              <a:rPr lang="en-GB" dirty="0" err="1" smtClean="0"/>
              <a:t>felis</a:t>
            </a:r>
            <a:r>
              <a:rPr lang="en-GB" dirty="0" smtClean="0"/>
              <a:t> </a:t>
            </a:r>
            <a:r>
              <a:rPr lang="en-GB" dirty="0" err="1" smtClean="0"/>
              <a:t>eu</a:t>
            </a:r>
            <a:r>
              <a:rPr lang="en-GB" dirty="0" smtClean="0"/>
              <a:t> </a:t>
            </a:r>
            <a:r>
              <a:rPr lang="en-GB" dirty="0" err="1" smtClean="0"/>
              <a:t>pede</a:t>
            </a:r>
            <a:r>
              <a:rPr lang="en-GB" dirty="0" smtClean="0"/>
              <a:t> </a:t>
            </a:r>
            <a:r>
              <a:rPr lang="en-GB" dirty="0" err="1" smtClean="0"/>
              <a:t>mollis</a:t>
            </a:r>
            <a:r>
              <a:rPr lang="en-GB" dirty="0" smtClean="0"/>
              <a:t> </a:t>
            </a:r>
            <a:r>
              <a:rPr lang="en-GB" dirty="0" err="1" smtClean="0"/>
              <a:t>pretium</a:t>
            </a:r>
            <a:r>
              <a:rPr lang="en-GB" dirty="0" smtClean="0"/>
              <a:t>. Integer </a:t>
            </a:r>
            <a:r>
              <a:rPr lang="en-GB" dirty="0" err="1" smtClean="0"/>
              <a:t>tincidunt</a:t>
            </a:r>
            <a:r>
              <a:rPr lang="en-GB" dirty="0" smtClean="0"/>
              <a:t>. </a:t>
            </a:r>
            <a:r>
              <a:rPr lang="en-GB" dirty="0" err="1" smtClean="0"/>
              <a:t>Cras</a:t>
            </a:r>
            <a:r>
              <a:rPr lang="en-GB" dirty="0" smtClean="0"/>
              <a:t> </a:t>
            </a:r>
            <a:r>
              <a:rPr lang="en-GB" dirty="0" err="1" smtClean="0"/>
              <a:t>dapibus</a:t>
            </a:r>
            <a:r>
              <a:rPr lang="en-GB" dirty="0" smtClean="0"/>
              <a:t>. </a:t>
            </a:r>
            <a:r>
              <a:rPr lang="en-GB" dirty="0" err="1" smtClean="0"/>
              <a:t>Vivamus</a:t>
            </a:r>
            <a:r>
              <a:rPr lang="en-GB" dirty="0" smtClean="0"/>
              <a:t> </a:t>
            </a:r>
            <a:r>
              <a:rPr lang="en-GB" dirty="0" err="1" smtClean="0"/>
              <a:t>elementum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94815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ullet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3579959" y="459738"/>
            <a:ext cx="4993429" cy="519113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3000" b="1" baseline="0">
                <a:solidFill>
                  <a:srgbClr val="47434F"/>
                </a:solidFill>
                <a:latin typeface="+mj-lt"/>
              </a:defRPr>
            </a:lvl1pPr>
          </a:lstStyle>
          <a:p>
            <a:pPr lvl="0"/>
            <a:r>
              <a:rPr lang="en-GB" dirty="0" smtClean="0"/>
              <a:t>Page title here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1654175" y="1789113"/>
            <a:ext cx="6121400" cy="4144135"/>
          </a:xfrm>
        </p:spPr>
        <p:txBody>
          <a:bodyPr>
            <a:normAutofit/>
          </a:bodyPr>
          <a:lstStyle>
            <a:lvl1pPr marL="257175" indent="-257175">
              <a:lnSpc>
                <a:spcPct val="120000"/>
              </a:lnSpc>
              <a:defRPr sz="1400" baseline="0">
                <a:solidFill>
                  <a:srgbClr val="47434F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TEXT HERE </a:t>
            </a:r>
            <a:r>
              <a:rPr lang="en-GB" dirty="0" err="1" smtClean="0"/>
              <a:t>Lorem</a:t>
            </a:r>
            <a:r>
              <a:rPr lang="en-GB" dirty="0" smtClean="0"/>
              <a:t> </a:t>
            </a:r>
            <a:r>
              <a:rPr lang="en-GB" dirty="0" err="1" smtClean="0"/>
              <a:t>ipsum</a:t>
            </a:r>
            <a:r>
              <a:rPr lang="en-GB" dirty="0" smtClean="0"/>
              <a:t> </a:t>
            </a:r>
            <a:r>
              <a:rPr lang="en-GB" dirty="0" err="1" smtClean="0"/>
              <a:t>dolor</a:t>
            </a:r>
            <a:r>
              <a:rPr lang="en-GB" dirty="0" smtClean="0"/>
              <a:t> sit </a:t>
            </a:r>
            <a:r>
              <a:rPr lang="en-GB" dirty="0" err="1" smtClean="0"/>
              <a:t>amet</a:t>
            </a:r>
            <a:r>
              <a:rPr lang="en-GB" dirty="0" smtClean="0"/>
              <a:t>, </a:t>
            </a:r>
            <a:r>
              <a:rPr lang="en-GB" dirty="0" err="1" smtClean="0"/>
              <a:t>consectetuer</a:t>
            </a:r>
            <a:r>
              <a:rPr lang="en-GB" dirty="0" smtClean="0"/>
              <a:t> </a:t>
            </a:r>
            <a:r>
              <a:rPr lang="en-GB" dirty="0" err="1" smtClean="0"/>
              <a:t>adipiscing</a:t>
            </a:r>
            <a:r>
              <a:rPr lang="en-GB" dirty="0" smtClean="0"/>
              <a:t> </a:t>
            </a:r>
            <a:r>
              <a:rPr lang="en-GB" dirty="0" err="1" smtClean="0"/>
              <a:t>elit</a:t>
            </a:r>
            <a:r>
              <a:rPr lang="en-GB" dirty="0" smtClean="0"/>
              <a:t>. </a:t>
            </a:r>
            <a:r>
              <a:rPr lang="en-GB" dirty="0" err="1" smtClean="0"/>
              <a:t>Aenean</a:t>
            </a:r>
            <a:r>
              <a:rPr lang="en-GB" dirty="0" smtClean="0"/>
              <a:t> </a:t>
            </a:r>
            <a:r>
              <a:rPr lang="en-GB" dirty="0" err="1" smtClean="0"/>
              <a:t>mmodo</a:t>
            </a:r>
            <a:r>
              <a:rPr lang="en-GB" dirty="0" smtClean="0"/>
              <a:t> ligula </a:t>
            </a:r>
            <a:r>
              <a:rPr lang="en-GB" dirty="0" err="1" smtClean="0"/>
              <a:t>eget</a:t>
            </a:r>
            <a:r>
              <a:rPr lang="en-GB" dirty="0" smtClean="0"/>
              <a:t> </a:t>
            </a:r>
            <a:r>
              <a:rPr lang="en-GB" dirty="0" err="1" smtClean="0"/>
              <a:t>dolor</a:t>
            </a:r>
            <a:r>
              <a:rPr lang="en-GB" dirty="0" smtClean="0"/>
              <a:t>. </a:t>
            </a:r>
            <a:r>
              <a:rPr lang="en-GB" dirty="0" err="1" smtClean="0"/>
              <a:t>Aenean</a:t>
            </a:r>
            <a:r>
              <a:rPr lang="en-GB" dirty="0" smtClean="0"/>
              <a:t> </a:t>
            </a:r>
            <a:r>
              <a:rPr lang="en-GB" dirty="0" err="1" smtClean="0"/>
              <a:t>massa</a:t>
            </a:r>
            <a:r>
              <a:rPr lang="en-GB" dirty="0" smtClean="0"/>
              <a:t>. 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Cum </a:t>
            </a:r>
            <a:r>
              <a:rPr lang="en-GB" dirty="0" err="1" smtClean="0"/>
              <a:t>sociis</a:t>
            </a:r>
            <a:r>
              <a:rPr lang="en-GB" dirty="0" smtClean="0"/>
              <a:t> </a:t>
            </a:r>
            <a:r>
              <a:rPr lang="en-GB" dirty="0" err="1" smtClean="0"/>
              <a:t>natoque</a:t>
            </a:r>
            <a:r>
              <a:rPr lang="en-GB" dirty="0" smtClean="0"/>
              <a:t> </a:t>
            </a:r>
            <a:r>
              <a:rPr lang="en-GB" dirty="0" err="1" smtClean="0"/>
              <a:t>penatibus</a:t>
            </a:r>
            <a:r>
              <a:rPr lang="en-GB" dirty="0" smtClean="0"/>
              <a:t> et </a:t>
            </a:r>
            <a:r>
              <a:rPr lang="en-GB" dirty="0" err="1" smtClean="0"/>
              <a:t>magnis</a:t>
            </a:r>
            <a:r>
              <a:rPr lang="en-GB" dirty="0" smtClean="0"/>
              <a:t> dis parturient </a:t>
            </a:r>
            <a:r>
              <a:rPr lang="en-GB" dirty="0" err="1" smtClean="0"/>
              <a:t>montes</a:t>
            </a:r>
            <a:r>
              <a:rPr lang="en-GB" dirty="0" smtClean="0"/>
              <a:t>, </a:t>
            </a:r>
            <a:r>
              <a:rPr lang="en-GB" dirty="0" err="1" smtClean="0"/>
              <a:t>nascetur</a:t>
            </a:r>
            <a:r>
              <a:rPr lang="en-GB" dirty="0" smtClean="0"/>
              <a:t> </a:t>
            </a:r>
            <a:r>
              <a:rPr lang="en-GB" dirty="0" err="1" smtClean="0"/>
              <a:t>ridiculus</a:t>
            </a:r>
            <a:r>
              <a:rPr lang="en-GB" dirty="0" smtClean="0"/>
              <a:t> mus.</a:t>
            </a:r>
          </a:p>
          <a:p>
            <a:pPr lvl="0"/>
            <a:endParaRPr lang="en-GB" dirty="0" smtClean="0"/>
          </a:p>
          <a:p>
            <a:pPr lvl="0"/>
            <a:r>
              <a:rPr lang="en-GB" dirty="0" err="1" smtClean="0"/>
              <a:t>Donec</a:t>
            </a:r>
            <a:r>
              <a:rPr lang="en-GB" dirty="0" smtClean="0"/>
              <a:t> quam </a:t>
            </a:r>
            <a:r>
              <a:rPr lang="en-GB" dirty="0" err="1" smtClean="0"/>
              <a:t>felis</a:t>
            </a:r>
            <a:r>
              <a:rPr lang="en-GB" dirty="0" smtClean="0"/>
              <a:t>, </a:t>
            </a:r>
            <a:r>
              <a:rPr lang="en-GB" dirty="0" err="1" smtClean="0"/>
              <a:t>ultricies</a:t>
            </a:r>
            <a:r>
              <a:rPr lang="en-GB" dirty="0" smtClean="0"/>
              <a:t> </a:t>
            </a:r>
            <a:r>
              <a:rPr lang="en-GB" dirty="0" err="1" smtClean="0"/>
              <a:t>nec</a:t>
            </a:r>
            <a:r>
              <a:rPr lang="en-GB" dirty="0" smtClean="0"/>
              <a:t>, </a:t>
            </a:r>
            <a:r>
              <a:rPr lang="en-GB" dirty="0" err="1" smtClean="0"/>
              <a:t>pellentesque</a:t>
            </a:r>
            <a:r>
              <a:rPr lang="en-GB" dirty="0" smtClean="0"/>
              <a:t> </a:t>
            </a:r>
            <a:r>
              <a:rPr lang="en-GB" dirty="0" err="1" smtClean="0"/>
              <a:t>eu</a:t>
            </a:r>
            <a:r>
              <a:rPr lang="en-GB" dirty="0" smtClean="0"/>
              <a:t>, </a:t>
            </a:r>
            <a:r>
              <a:rPr lang="en-GB" dirty="0" err="1" smtClean="0"/>
              <a:t>pretium</a:t>
            </a:r>
            <a:r>
              <a:rPr lang="en-GB" dirty="0" smtClean="0"/>
              <a:t> </a:t>
            </a:r>
            <a:r>
              <a:rPr lang="en-GB" dirty="0" err="1" smtClean="0"/>
              <a:t>quis</a:t>
            </a:r>
            <a:r>
              <a:rPr lang="en-GB" dirty="0" smtClean="0"/>
              <a:t>, sem. </a:t>
            </a:r>
            <a:r>
              <a:rPr lang="en-GB" dirty="0" err="1" smtClean="0"/>
              <a:t>Nulla</a:t>
            </a:r>
            <a:r>
              <a:rPr lang="en-GB" dirty="0" smtClean="0"/>
              <a:t> </a:t>
            </a:r>
            <a:r>
              <a:rPr lang="en-GB" dirty="0" err="1" smtClean="0"/>
              <a:t>consequat</a:t>
            </a:r>
            <a:r>
              <a:rPr lang="en-GB" dirty="0" smtClean="0"/>
              <a:t> </a:t>
            </a:r>
            <a:r>
              <a:rPr lang="en-GB" dirty="0" err="1" smtClean="0"/>
              <a:t>massa</a:t>
            </a:r>
            <a:r>
              <a:rPr lang="en-GB" dirty="0" smtClean="0"/>
              <a:t> </a:t>
            </a:r>
            <a:r>
              <a:rPr lang="en-GB" dirty="0" err="1" smtClean="0"/>
              <a:t>quis</a:t>
            </a:r>
            <a:r>
              <a:rPr lang="en-GB" dirty="0" smtClean="0"/>
              <a:t> </a:t>
            </a:r>
            <a:r>
              <a:rPr lang="en-GB" dirty="0" err="1" smtClean="0"/>
              <a:t>enim</a:t>
            </a:r>
            <a:r>
              <a:rPr lang="en-GB" dirty="0" smtClean="0"/>
              <a:t>.</a:t>
            </a:r>
          </a:p>
          <a:p>
            <a:pPr lvl="0"/>
            <a:endParaRPr lang="en-GB" dirty="0" smtClean="0"/>
          </a:p>
          <a:p>
            <a:pPr lvl="0"/>
            <a:r>
              <a:rPr lang="en-GB" dirty="0" err="1" smtClean="0"/>
              <a:t>Donec</a:t>
            </a:r>
            <a:r>
              <a:rPr lang="en-GB" dirty="0" smtClean="0"/>
              <a:t> </a:t>
            </a:r>
            <a:r>
              <a:rPr lang="en-GB" dirty="0" err="1" smtClean="0"/>
              <a:t>pede</a:t>
            </a:r>
            <a:r>
              <a:rPr lang="en-GB" dirty="0" smtClean="0"/>
              <a:t> </a:t>
            </a:r>
            <a:r>
              <a:rPr lang="en-GB" dirty="0" err="1" smtClean="0"/>
              <a:t>justo</a:t>
            </a:r>
            <a:r>
              <a:rPr lang="en-GB" dirty="0" smtClean="0"/>
              <a:t>, </a:t>
            </a:r>
            <a:r>
              <a:rPr lang="en-GB" dirty="0" err="1" smtClean="0"/>
              <a:t>fringilla</a:t>
            </a:r>
            <a:r>
              <a:rPr lang="en-GB" dirty="0" smtClean="0"/>
              <a:t> </a:t>
            </a:r>
            <a:r>
              <a:rPr lang="en-GB" dirty="0" err="1" smtClean="0"/>
              <a:t>vel</a:t>
            </a:r>
            <a:r>
              <a:rPr lang="en-GB" dirty="0" smtClean="0"/>
              <a:t>, </a:t>
            </a:r>
            <a:r>
              <a:rPr lang="en-GB" dirty="0" err="1" smtClean="0"/>
              <a:t>aliquet</a:t>
            </a:r>
            <a:r>
              <a:rPr lang="en-GB" dirty="0" smtClean="0"/>
              <a:t> </a:t>
            </a:r>
            <a:r>
              <a:rPr lang="en-GB" dirty="0" err="1" smtClean="0"/>
              <a:t>nec</a:t>
            </a:r>
            <a:r>
              <a:rPr lang="en-GB" dirty="0" smtClean="0"/>
              <a:t>, </a:t>
            </a:r>
            <a:r>
              <a:rPr lang="en-GB" dirty="0" err="1" smtClean="0"/>
              <a:t>vulputate</a:t>
            </a:r>
            <a:r>
              <a:rPr lang="en-GB" dirty="0" smtClean="0"/>
              <a:t> </a:t>
            </a:r>
            <a:r>
              <a:rPr lang="en-GB" dirty="0" err="1" smtClean="0"/>
              <a:t>eget</a:t>
            </a:r>
            <a:r>
              <a:rPr lang="en-GB" dirty="0" smtClean="0"/>
              <a:t>, </a:t>
            </a:r>
            <a:r>
              <a:rPr lang="en-GB" dirty="0" err="1" smtClean="0"/>
              <a:t>arcu</a:t>
            </a:r>
            <a:r>
              <a:rPr lang="en-GB" dirty="0" smtClean="0"/>
              <a:t>. In </a:t>
            </a:r>
            <a:r>
              <a:rPr lang="en-GB" dirty="0" err="1" smtClean="0"/>
              <a:t>enim</a:t>
            </a:r>
            <a:r>
              <a:rPr lang="en-GB" dirty="0" smtClean="0"/>
              <a:t> </a:t>
            </a:r>
            <a:r>
              <a:rPr lang="en-GB" dirty="0" err="1" smtClean="0"/>
              <a:t>justo</a:t>
            </a:r>
            <a:r>
              <a:rPr lang="en-GB" dirty="0" smtClean="0"/>
              <a:t>, </a:t>
            </a:r>
            <a:r>
              <a:rPr lang="en-GB" dirty="0" err="1" smtClean="0"/>
              <a:t>rhoncus</a:t>
            </a:r>
            <a:r>
              <a:rPr lang="en-GB" dirty="0" smtClean="0"/>
              <a:t> </a:t>
            </a:r>
            <a:r>
              <a:rPr lang="en-GB" dirty="0" err="1" smtClean="0"/>
              <a:t>ut</a:t>
            </a:r>
            <a:r>
              <a:rPr lang="en-GB" dirty="0" smtClean="0"/>
              <a:t>, </a:t>
            </a:r>
            <a:r>
              <a:rPr lang="en-GB" dirty="0" err="1" smtClean="0"/>
              <a:t>imperdiet</a:t>
            </a:r>
            <a:r>
              <a:rPr lang="en-GB" dirty="0" smtClean="0"/>
              <a:t> a, </a:t>
            </a:r>
            <a:r>
              <a:rPr lang="en-GB" dirty="0" err="1" smtClean="0"/>
              <a:t>venenatis</a:t>
            </a:r>
            <a:r>
              <a:rPr lang="en-GB" dirty="0" smtClean="0"/>
              <a:t> vitae, </a:t>
            </a:r>
            <a:r>
              <a:rPr lang="en-GB" dirty="0" err="1" smtClean="0"/>
              <a:t>justo</a:t>
            </a:r>
            <a:r>
              <a:rPr lang="en-GB" dirty="0" smtClean="0"/>
              <a:t>. </a:t>
            </a:r>
          </a:p>
          <a:p>
            <a:pPr lvl="0"/>
            <a:endParaRPr lang="en-GB" dirty="0" smtClean="0"/>
          </a:p>
          <a:p>
            <a:pPr lvl="0"/>
            <a:r>
              <a:rPr lang="en-GB" dirty="0" err="1" smtClean="0"/>
              <a:t>Nullam</a:t>
            </a:r>
            <a:r>
              <a:rPr lang="en-GB" dirty="0" smtClean="0"/>
              <a:t> dictum </a:t>
            </a:r>
            <a:r>
              <a:rPr lang="en-GB" dirty="0" err="1" smtClean="0"/>
              <a:t>felis</a:t>
            </a:r>
            <a:r>
              <a:rPr lang="en-GB" dirty="0" smtClean="0"/>
              <a:t> </a:t>
            </a:r>
            <a:r>
              <a:rPr lang="en-GB" dirty="0" err="1" smtClean="0"/>
              <a:t>eu</a:t>
            </a:r>
            <a:r>
              <a:rPr lang="en-GB" dirty="0" smtClean="0"/>
              <a:t> </a:t>
            </a:r>
            <a:r>
              <a:rPr lang="en-GB" dirty="0" err="1" smtClean="0"/>
              <a:t>pede</a:t>
            </a:r>
            <a:r>
              <a:rPr lang="en-GB" dirty="0" smtClean="0"/>
              <a:t> </a:t>
            </a:r>
            <a:r>
              <a:rPr lang="en-GB" dirty="0" err="1" smtClean="0"/>
              <a:t>mollis</a:t>
            </a:r>
            <a:r>
              <a:rPr lang="en-GB" dirty="0" smtClean="0"/>
              <a:t> </a:t>
            </a:r>
            <a:r>
              <a:rPr lang="en-GB" dirty="0" err="1" smtClean="0"/>
              <a:t>pretium</a:t>
            </a:r>
            <a:r>
              <a:rPr lang="en-GB" dirty="0" smtClean="0"/>
              <a:t>. Integer </a:t>
            </a:r>
            <a:r>
              <a:rPr lang="en-GB" dirty="0" err="1" smtClean="0"/>
              <a:t>tincidunt</a:t>
            </a:r>
            <a:r>
              <a:rPr lang="en-GB" dirty="0" smtClean="0"/>
              <a:t>. </a:t>
            </a:r>
            <a:r>
              <a:rPr lang="en-GB" dirty="0" err="1" smtClean="0"/>
              <a:t>Cras</a:t>
            </a:r>
            <a:r>
              <a:rPr lang="en-GB" dirty="0" smtClean="0"/>
              <a:t> </a:t>
            </a:r>
            <a:r>
              <a:rPr lang="en-GB" dirty="0" err="1" smtClean="0"/>
              <a:t>dapibus</a:t>
            </a:r>
            <a:r>
              <a:rPr lang="en-GB" dirty="0" smtClean="0"/>
              <a:t>. </a:t>
            </a:r>
            <a:r>
              <a:rPr lang="en-GB" dirty="0" err="1" smtClean="0"/>
              <a:t>Vivamus</a:t>
            </a:r>
            <a:r>
              <a:rPr lang="en-GB" dirty="0" smtClean="0"/>
              <a:t> </a:t>
            </a:r>
            <a:r>
              <a:rPr lang="en-GB" dirty="0" err="1" smtClean="0"/>
              <a:t>elementum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15454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rait imag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5215979" y="473849"/>
            <a:ext cx="3279775" cy="519113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3000" b="1" baseline="0">
                <a:solidFill>
                  <a:srgbClr val="47434F"/>
                </a:solidFill>
                <a:latin typeface="+mj-lt"/>
              </a:defRPr>
            </a:lvl1pPr>
          </a:lstStyle>
          <a:p>
            <a:pPr lvl="0"/>
            <a:r>
              <a:rPr lang="en-GB" dirty="0" smtClean="0"/>
              <a:t>Page title here</a:t>
            </a:r>
            <a:endParaRPr lang="en-US" dirty="0"/>
          </a:p>
        </p:txBody>
      </p:sp>
      <p:sp>
        <p:nvSpPr>
          <p:cNvPr id="10" name="Text Placeholder 14"/>
          <p:cNvSpPr>
            <a:spLocks noGrp="1"/>
          </p:cNvSpPr>
          <p:nvPr>
            <p:ph type="body" idx="11" hasCustomPrompt="1"/>
          </p:nvPr>
        </p:nvSpPr>
        <p:spPr>
          <a:xfrm>
            <a:off x="4174676" y="1479849"/>
            <a:ext cx="4194449" cy="2675480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600" baseline="0">
                <a:solidFill>
                  <a:schemeClr val="bg1">
                    <a:lumMod val="65000"/>
                  </a:schemeClr>
                </a:solidFill>
                <a:latin typeface="Interstate"/>
              </a:defRPr>
            </a:lvl1pPr>
          </a:lstStyle>
          <a:p>
            <a:pPr lvl="0"/>
            <a:r>
              <a:rPr lang="en-GB" dirty="0" smtClean="0"/>
              <a:t>Image Here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654963" y="1479849"/>
            <a:ext cx="3235325" cy="440690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FontTx/>
              <a:buNone/>
              <a:defRPr sz="1400" baseline="0">
                <a:solidFill>
                  <a:srgbClr val="47434F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TEXT HERE </a:t>
            </a:r>
            <a:r>
              <a:rPr lang="en-GB" dirty="0" err="1" smtClean="0"/>
              <a:t>Lorem</a:t>
            </a:r>
            <a:r>
              <a:rPr lang="en-GB" dirty="0" smtClean="0"/>
              <a:t> </a:t>
            </a:r>
            <a:r>
              <a:rPr lang="en-GB" dirty="0" err="1" smtClean="0"/>
              <a:t>ipsum</a:t>
            </a:r>
            <a:r>
              <a:rPr lang="en-GB" dirty="0" smtClean="0"/>
              <a:t> </a:t>
            </a:r>
            <a:r>
              <a:rPr lang="en-GB" dirty="0" err="1" smtClean="0"/>
              <a:t>dolor</a:t>
            </a:r>
            <a:r>
              <a:rPr lang="en-GB" dirty="0" smtClean="0"/>
              <a:t> sit </a:t>
            </a:r>
            <a:r>
              <a:rPr lang="en-GB" dirty="0" err="1" smtClean="0"/>
              <a:t>amet</a:t>
            </a:r>
            <a:r>
              <a:rPr lang="en-GB" dirty="0" smtClean="0"/>
              <a:t>, </a:t>
            </a:r>
            <a:r>
              <a:rPr lang="en-GB" dirty="0" err="1" smtClean="0"/>
              <a:t>consectetuer</a:t>
            </a:r>
            <a:r>
              <a:rPr lang="en-GB" dirty="0" smtClean="0"/>
              <a:t> </a:t>
            </a:r>
            <a:r>
              <a:rPr lang="en-GB" dirty="0" err="1" smtClean="0"/>
              <a:t>adipiscing</a:t>
            </a:r>
            <a:r>
              <a:rPr lang="en-GB" dirty="0" smtClean="0"/>
              <a:t> </a:t>
            </a:r>
            <a:r>
              <a:rPr lang="en-GB" dirty="0" err="1" smtClean="0"/>
              <a:t>elit</a:t>
            </a:r>
            <a:r>
              <a:rPr lang="en-GB" dirty="0" smtClean="0"/>
              <a:t>. </a:t>
            </a:r>
            <a:r>
              <a:rPr lang="en-GB" dirty="0" err="1" smtClean="0"/>
              <a:t>Aenean</a:t>
            </a:r>
            <a:r>
              <a:rPr lang="en-GB" dirty="0" smtClean="0"/>
              <a:t> </a:t>
            </a:r>
            <a:r>
              <a:rPr lang="en-GB" dirty="0" err="1" smtClean="0"/>
              <a:t>commodo</a:t>
            </a:r>
            <a:r>
              <a:rPr lang="en-GB" dirty="0" smtClean="0"/>
              <a:t> ligula </a:t>
            </a:r>
            <a:r>
              <a:rPr lang="en-GB" dirty="0" err="1" smtClean="0"/>
              <a:t>eget</a:t>
            </a:r>
            <a:r>
              <a:rPr lang="en-GB" dirty="0" smtClean="0"/>
              <a:t> </a:t>
            </a:r>
            <a:r>
              <a:rPr lang="en-GB" dirty="0" err="1" smtClean="0"/>
              <a:t>dolor</a:t>
            </a:r>
            <a:r>
              <a:rPr lang="en-GB" dirty="0" smtClean="0"/>
              <a:t>. </a:t>
            </a:r>
            <a:r>
              <a:rPr lang="en-GB" dirty="0" err="1" smtClean="0"/>
              <a:t>Aenean</a:t>
            </a:r>
            <a:r>
              <a:rPr lang="en-GB" dirty="0" smtClean="0"/>
              <a:t> </a:t>
            </a:r>
            <a:r>
              <a:rPr lang="en-GB" dirty="0" err="1" smtClean="0"/>
              <a:t>massa</a:t>
            </a:r>
            <a:r>
              <a:rPr lang="en-GB" dirty="0" smtClean="0"/>
              <a:t>. Cum </a:t>
            </a:r>
            <a:r>
              <a:rPr lang="en-GB" dirty="0" err="1" smtClean="0"/>
              <a:t>sociis</a:t>
            </a:r>
            <a:r>
              <a:rPr lang="en-GB" dirty="0" smtClean="0"/>
              <a:t> </a:t>
            </a:r>
            <a:r>
              <a:rPr lang="en-GB" dirty="0" err="1" smtClean="0"/>
              <a:t>natoque</a:t>
            </a:r>
            <a:r>
              <a:rPr lang="en-GB" dirty="0" smtClean="0"/>
              <a:t> </a:t>
            </a:r>
            <a:r>
              <a:rPr lang="en-GB" dirty="0" err="1" smtClean="0"/>
              <a:t>penatibus</a:t>
            </a:r>
            <a:r>
              <a:rPr lang="en-GB" dirty="0" smtClean="0"/>
              <a:t> et </a:t>
            </a:r>
            <a:r>
              <a:rPr lang="en-GB" dirty="0" err="1" smtClean="0"/>
              <a:t>magnis</a:t>
            </a:r>
            <a:r>
              <a:rPr lang="en-GB" dirty="0" smtClean="0"/>
              <a:t> dis parturient </a:t>
            </a:r>
            <a:r>
              <a:rPr lang="en-GB" dirty="0" err="1" smtClean="0"/>
              <a:t>montes</a:t>
            </a:r>
            <a:r>
              <a:rPr lang="en-GB" dirty="0" smtClean="0"/>
              <a:t>, </a:t>
            </a:r>
            <a:r>
              <a:rPr lang="en-GB" dirty="0" err="1" smtClean="0"/>
              <a:t>nascetur</a:t>
            </a:r>
            <a:r>
              <a:rPr lang="en-GB" dirty="0" smtClean="0"/>
              <a:t> </a:t>
            </a:r>
            <a:r>
              <a:rPr lang="en-GB" dirty="0" err="1" smtClean="0"/>
              <a:t>ridiculus</a:t>
            </a:r>
            <a:r>
              <a:rPr lang="en-GB" dirty="0" smtClean="0"/>
              <a:t> mus.</a:t>
            </a:r>
          </a:p>
          <a:p>
            <a:pPr lvl="0"/>
            <a:endParaRPr lang="en-GB" dirty="0" smtClean="0"/>
          </a:p>
          <a:p>
            <a:pPr lvl="0"/>
            <a:r>
              <a:rPr lang="en-GB" dirty="0" err="1" smtClean="0"/>
              <a:t>Donec</a:t>
            </a:r>
            <a:r>
              <a:rPr lang="en-GB" dirty="0" smtClean="0"/>
              <a:t> quam </a:t>
            </a:r>
            <a:r>
              <a:rPr lang="en-GB" dirty="0" err="1" smtClean="0"/>
              <a:t>felis</a:t>
            </a:r>
            <a:r>
              <a:rPr lang="en-GB" dirty="0" smtClean="0"/>
              <a:t>, </a:t>
            </a:r>
            <a:r>
              <a:rPr lang="en-GB" dirty="0" err="1" smtClean="0"/>
              <a:t>ultricies</a:t>
            </a:r>
            <a:r>
              <a:rPr lang="en-GB" dirty="0" smtClean="0"/>
              <a:t> </a:t>
            </a:r>
            <a:r>
              <a:rPr lang="en-GB" dirty="0" err="1" smtClean="0"/>
              <a:t>nec</a:t>
            </a:r>
            <a:r>
              <a:rPr lang="en-GB" dirty="0" smtClean="0"/>
              <a:t>, </a:t>
            </a:r>
            <a:r>
              <a:rPr lang="en-GB" dirty="0" err="1" smtClean="0"/>
              <a:t>pellentesque</a:t>
            </a:r>
            <a:r>
              <a:rPr lang="en-GB" dirty="0" smtClean="0"/>
              <a:t> </a:t>
            </a:r>
            <a:r>
              <a:rPr lang="en-GB" dirty="0" err="1" smtClean="0"/>
              <a:t>eu</a:t>
            </a:r>
            <a:r>
              <a:rPr lang="en-GB" dirty="0" smtClean="0"/>
              <a:t>, </a:t>
            </a:r>
            <a:r>
              <a:rPr lang="en-GB" dirty="0" err="1" smtClean="0"/>
              <a:t>pretium</a:t>
            </a:r>
            <a:r>
              <a:rPr lang="en-GB" dirty="0" smtClean="0"/>
              <a:t> </a:t>
            </a:r>
            <a:r>
              <a:rPr lang="en-GB" dirty="0" err="1" smtClean="0"/>
              <a:t>quis</a:t>
            </a:r>
            <a:r>
              <a:rPr lang="en-GB" dirty="0" smtClean="0"/>
              <a:t>, sem. </a:t>
            </a:r>
            <a:r>
              <a:rPr lang="en-GB" dirty="0" err="1" smtClean="0"/>
              <a:t>Nulla</a:t>
            </a:r>
            <a:r>
              <a:rPr lang="en-GB" dirty="0" smtClean="0"/>
              <a:t> </a:t>
            </a:r>
            <a:r>
              <a:rPr lang="en-GB" dirty="0" err="1" smtClean="0"/>
              <a:t>consequat</a:t>
            </a:r>
            <a:r>
              <a:rPr lang="en-GB" dirty="0" smtClean="0"/>
              <a:t> </a:t>
            </a:r>
            <a:r>
              <a:rPr lang="en-GB" dirty="0" err="1" smtClean="0"/>
              <a:t>massa</a:t>
            </a:r>
            <a:r>
              <a:rPr lang="en-GB" dirty="0" smtClean="0"/>
              <a:t> </a:t>
            </a:r>
            <a:r>
              <a:rPr lang="en-GB" dirty="0" err="1" smtClean="0"/>
              <a:t>quis</a:t>
            </a:r>
            <a:r>
              <a:rPr lang="en-GB" dirty="0" smtClean="0"/>
              <a:t> </a:t>
            </a:r>
            <a:r>
              <a:rPr lang="en-GB" dirty="0" err="1" smtClean="0"/>
              <a:t>enim</a:t>
            </a:r>
            <a:r>
              <a:rPr lang="en-GB" dirty="0" smtClean="0"/>
              <a:t>. </a:t>
            </a:r>
            <a:r>
              <a:rPr lang="en-GB" dirty="0" err="1" smtClean="0"/>
              <a:t>Donec</a:t>
            </a:r>
            <a:r>
              <a:rPr lang="en-GB" dirty="0" smtClean="0"/>
              <a:t> </a:t>
            </a:r>
            <a:r>
              <a:rPr lang="en-GB" dirty="0" err="1" smtClean="0"/>
              <a:t>pede</a:t>
            </a:r>
            <a:r>
              <a:rPr lang="en-GB" dirty="0" smtClean="0"/>
              <a:t> </a:t>
            </a:r>
            <a:r>
              <a:rPr lang="en-GB" dirty="0" err="1" smtClean="0"/>
              <a:t>justo</a:t>
            </a:r>
            <a:r>
              <a:rPr lang="en-GB" dirty="0" smtClean="0"/>
              <a:t>, </a:t>
            </a:r>
            <a:r>
              <a:rPr lang="en-GB" dirty="0" err="1" smtClean="0"/>
              <a:t>fringilla</a:t>
            </a:r>
            <a:r>
              <a:rPr lang="en-GB" dirty="0" smtClean="0"/>
              <a:t> </a:t>
            </a:r>
            <a:r>
              <a:rPr lang="en-GB" dirty="0" err="1" smtClean="0"/>
              <a:t>vel</a:t>
            </a:r>
            <a:r>
              <a:rPr lang="en-GB" dirty="0" smtClean="0"/>
              <a:t>, </a:t>
            </a:r>
            <a:r>
              <a:rPr lang="en-GB" dirty="0" err="1" smtClean="0"/>
              <a:t>aliquet</a:t>
            </a:r>
            <a:r>
              <a:rPr lang="en-GB" dirty="0" smtClean="0"/>
              <a:t> </a:t>
            </a:r>
            <a:r>
              <a:rPr lang="en-GB" dirty="0" err="1" smtClean="0"/>
              <a:t>nec</a:t>
            </a:r>
            <a:r>
              <a:rPr lang="en-GB" dirty="0" smtClean="0"/>
              <a:t>, </a:t>
            </a:r>
            <a:r>
              <a:rPr lang="en-GB" dirty="0" err="1" smtClean="0"/>
              <a:t>vulputate</a:t>
            </a:r>
            <a:r>
              <a:rPr lang="en-GB" dirty="0" smtClean="0"/>
              <a:t> </a:t>
            </a:r>
            <a:r>
              <a:rPr lang="en-GB" dirty="0" err="1" smtClean="0"/>
              <a:t>eget</a:t>
            </a:r>
            <a:r>
              <a:rPr lang="en-GB" dirty="0" smtClean="0"/>
              <a:t>, </a:t>
            </a:r>
            <a:r>
              <a:rPr lang="en-GB" dirty="0" err="1" smtClean="0"/>
              <a:t>arcu</a:t>
            </a:r>
            <a:r>
              <a:rPr lang="en-GB" dirty="0" smtClean="0"/>
              <a:t>. In </a:t>
            </a:r>
            <a:r>
              <a:rPr lang="en-GB" dirty="0" err="1" smtClean="0"/>
              <a:t>enim</a:t>
            </a:r>
            <a:r>
              <a:rPr lang="en-GB" dirty="0" smtClean="0"/>
              <a:t> </a:t>
            </a:r>
            <a:r>
              <a:rPr lang="en-GB" dirty="0" err="1" smtClean="0"/>
              <a:t>justo</a:t>
            </a:r>
            <a:r>
              <a:rPr lang="en-GB" dirty="0" smtClean="0"/>
              <a:t>, </a:t>
            </a:r>
            <a:r>
              <a:rPr lang="en-GB" dirty="0" err="1" smtClean="0"/>
              <a:t>rhoncus</a:t>
            </a:r>
            <a:r>
              <a:rPr lang="en-GB" dirty="0" smtClean="0"/>
              <a:t> </a:t>
            </a:r>
            <a:r>
              <a:rPr lang="en-GB" dirty="0" err="1" smtClean="0"/>
              <a:t>ut</a:t>
            </a:r>
            <a:r>
              <a:rPr lang="en-GB" dirty="0" smtClean="0"/>
              <a:t>, </a:t>
            </a:r>
            <a:r>
              <a:rPr lang="en-GB" dirty="0" err="1" smtClean="0"/>
              <a:t>imperdiet</a:t>
            </a:r>
            <a:r>
              <a:rPr lang="en-GB" dirty="0" smtClean="0"/>
              <a:t> a, </a:t>
            </a:r>
            <a:r>
              <a:rPr lang="en-GB" dirty="0" err="1" smtClean="0"/>
              <a:t>venenatis</a:t>
            </a:r>
            <a:r>
              <a:rPr lang="en-GB" dirty="0" smtClean="0"/>
              <a:t> vitae, </a:t>
            </a:r>
            <a:r>
              <a:rPr lang="en-GB" dirty="0" err="1" smtClean="0"/>
              <a:t>justo</a:t>
            </a:r>
            <a:r>
              <a:rPr lang="en-GB" dirty="0" smtClean="0"/>
              <a:t>. </a:t>
            </a:r>
            <a:r>
              <a:rPr lang="en-GB" dirty="0" err="1" smtClean="0"/>
              <a:t>Nullam</a:t>
            </a:r>
            <a:r>
              <a:rPr lang="en-GB" dirty="0" smtClean="0"/>
              <a:t> dictum </a:t>
            </a:r>
            <a:r>
              <a:rPr lang="en-GB" dirty="0" err="1" smtClean="0"/>
              <a:t>felis</a:t>
            </a:r>
            <a:r>
              <a:rPr lang="en-GB" dirty="0" smtClean="0"/>
              <a:t> </a:t>
            </a:r>
            <a:r>
              <a:rPr lang="en-GB" dirty="0" err="1" smtClean="0"/>
              <a:t>eu</a:t>
            </a:r>
            <a:r>
              <a:rPr lang="en-GB" dirty="0" smtClean="0"/>
              <a:t> </a:t>
            </a:r>
            <a:r>
              <a:rPr lang="en-GB" dirty="0" err="1" smtClean="0"/>
              <a:t>pede</a:t>
            </a:r>
            <a:r>
              <a:rPr lang="en-GB" dirty="0" smtClean="0"/>
              <a:t> </a:t>
            </a:r>
            <a:r>
              <a:rPr lang="en-GB" dirty="0" err="1" smtClean="0"/>
              <a:t>mollis</a:t>
            </a:r>
            <a:r>
              <a:rPr lang="en-GB" dirty="0" smtClean="0"/>
              <a:t> </a:t>
            </a:r>
            <a:r>
              <a:rPr lang="en-GB" dirty="0" err="1" smtClean="0"/>
              <a:t>pretium</a:t>
            </a:r>
            <a:r>
              <a:rPr lang="en-GB" dirty="0" smtClean="0"/>
              <a:t>. Integer </a:t>
            </a:r>
            <a:r>
              <a:rPr lang="en-GB" dirty="0" err="1" smtClean="0"/>
              <a:t>tincidunt</a:t>
            </a:r>
            <a:r>
              <a:rPr lang="en-GB" dirty="0" smtClean="0"/>
              <a:t>. </a:t>
            </a:r>
            <a:r>
              <a:rPr lang="en-GB" dirty="0" err="1" smtClean="0"/>
              <a:t>Cras</a:t>
            </a:r>
            <a:r>
              <a:rPr lang="en-GB" dirty="0" smtClean="0"/>
              <a:t> </a:t>
            </a:r>
            <a:r>
              <a:rPr lang="en-GB" dirty="0" err="1" smtClean="0"/>
              <a:t>dapibus</a:t>
            </a:r>
            <a:r>
              <a:rPr lang="en-GB" dirty="0" smtClean="0"/>
              <a:t>. </a:t>
            </a:r>
            <a:r>
              <a:rPr lang="en-GB" dirty="0" err="1" smtClean="0"/>
              <a:t>Vivamus</a:t>
            </a:r>
            <a:r>
              <a:rPr lang="en-GB" dirty="0" smtClean="0"/>
              <a:t> </a:t>
            </a:r>
            <a:r>
              <a:rPr lang="en-GB" dirty="0" err="1" smtClean="0"/>
              <a:t>elementum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79126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(on grey backgroun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883779" y="2943832"/>
            <a:ext cx="5447880" cy="709714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36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 smtClean="0"/>
              <a:t>Section break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753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3614469" y="407981"/>
            <a:ext cx="4881286" cy="519113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3000" b="1" baseline="0">
                <a:solidFill>
                  <a:srgbClr val="47434F"/>
                </a:solidFill>
                <a:latin typeface="+mj-lt"/>
              </a:defRPr>
            </a:lvl1pPr>
          </a:lstStyle>
          <a:p>
            <a:pPr lvl="0"/>
            <a:r>
              <a:rPr lang="en-GB" dirty="0" smtClean="0"/>
              <a:t>Page title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1662113" y="1789113"/>
            <a:ext cx="5881687" cy="4023616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FontTx/>
              <a:buNone/>
              <a:defRPr sz="1400" baseline="0">
                <a:solidFill>
                  <a:srgbClr val="47434F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TEXT HERE </a:t>
            </a:r>
            <a:r>
              <a:rPr lang="en-GB" dirty="0" err="1" smtClean="0"/>
              <a:t>Lorem</a:t>
            </a:r>
            <a:r>
              <a:rPr lang="en-GB" dirty="0" smtClean="0"/>
              <a:t> </a:t>
            </a:r>
            <a:r>
              <a:rPr lang="en-GB" dirty="0" err="1" smtClean="0"/>
              <a:t>ipsum</a:t>
            </a:r>
            <a:r>
              <a:rPr lang="en-GB" dirty="0" smtClean="0"/>
              <a:t> </a:t>
            </a:r>
            <a:r>
              <a:rPr lang="en-GB" dirty="0" err="1" smtClean="0"/>
              <a:t>dolor</a:t>
            </a:r>
            <a:r>
              <a:rPr lang="en-GB" dirty="0" smtClean="0"/>
              <a:t> sit </a:t>
            </a:r>
            <a:r>
              <a:rPr lang="en-GB" dirty="0" err="1" smtClean="0"/>
              <a:t>amet</a:t>
            </a:r>
            <a:r>
              <a:rPr lang="en-GB" dirty="0" smtClean="0"/>
              <a:t>, </a:t>
            </a:r>
            <a:r>
              <a:rPr lang="en-GB" dirty="0" err="1" smtClean="0"/>
              <a:t>consectetuer</a:t>
            </a:r>
            <a:r>
              <a:rPr lang="en-GB" dirty="0" smtClean="0"/>
              <a:t> </a:t>
            </a:r>
            <a:r>
              <a:rPr lang="en-GB" dirty="0" err="1" smtClean="0"/>
              <a:t>adipiscing</a:t>
            </a:r>
            <a:r>
              <a:rPr lang="en-GB" dirty="0" smtClean="0"/>
              <a:t> </a:t>
            </a:r>
            <a:r>
              <a:rPr lang="en-GB" dirty="0" err="1" smtClean="0"/>
              <a:t>elit</a:t>
            </a:r>
            <a:r>
              <a:rPr lang="en-GB" dirty="0" smtClean="0"/>
              <a:t>. </a:t>
            </a:r>
            <a:r>
              <a:rPr lang="en-GB" dirty="0" err="1" smtClean="0"/>
              <a:t>Aenean</a:t>
            </a:r>
            <a:r>
              <a:rPr lang="en-GB" dirty="0" smtClean="0"/>
              <a:t> </a:t>
            </a:r>
            <a:r>
              <a:rPr lang="en-GB" dirty="0" err="1" smtClean="0"/>
              <a:t>commodo</a:t>
            </a:r>
            <a:r>
              <a:rPr lang="en-GB" dirty="0" smtClean="0"/>
              <a:t> ligula </a:t>
            </a:r>
            <a:r>
              <a:rPr lang="en-GB" dirty="0" err="1" smtClean="0"/>
              <a:t>eget</a:t>
            </a:r>
            <a:r>
              <a:rPr lang="en-GB" dirty="0" smtClean="0"/>
              <a:t> </a:t>
            </a:r>
            <a:r>
              <a:rPr lang="en-GB" dirty="0" err="1" smtClean="0"/>
              <a:t>dolor</a:t>
            </a:r>
            <a:r>
              <a:rPr lang="en-GB" dirty="0" smtClean="0"/>
              <a:t>. </a:t>
            </a:r>
            <a:r>
              <a:rPr lang="en-GB" dirty="0" err="1" smtClean="0"/>
              <a:t>Aenean</a:t>
            </a:r>
            <a:r>
              <a:rPr lang="en-GB" dirty="0" smtClean="0"/>
              <a:t> </a:t>
            </a:r>
            <a:r>
              <a:rPr lang="en-GB" dirty="0" err="1" smtClean="0"/>
              <a:t>massa</a:t>
            </a:r>
            <a:r>
              <a:rPr lang="en-GB" dirty="0" smtClean="0"/>
              <a:t>. Cum </a:t>
            </a:r>
            <a:r>
              <a:rPr lang="en-GB" dirty="0" err="1" smtClean="0"/>
              <a:t>sociis</a:t>
            </a:r>
            <a:r>
              <a:rPr lang="en-GB" dirty="0" smtClean="0"/>
              <a:t> </a:t>
            </a:r>
            <a:r>
              <a:rPr lang="en-GB" dirty="0" err="1" smtClean="0"/>
              <a:t>natoque</a:t>
            </a:r>
            <a:r>
              <a:rPr lang="en-GB" dirty="0" smtClean="0"/>
              <a:t> </a:t>
            </a:r>
            <a:r>
              <a:rPr lang="en-GB" dirty="0" err="1" smtClean="0"/>
              <a:t>penatibus</a:t>
            </a:r>
            <a:r>
              <a:rPr lang="en-GB" dirty="0" smtClean="0"/>
              <a:t> et </a:t>
            </a:r>
            <a:r>
              <a:rPr lang="en-GB" dirty="0" err="1" smtClean="0"/>
              <a:t>magnis</a:t>
            </a:r>
            <a:r>
              <a:rPr lang="en-GB" dirty="0" smtClean="0"/>
              <a:t> dis parturient </a:t>
            </a:r>
            <a:r>
              <a:rPr lang="en-GB" dirty="0" err="1" smtClean="0"/>
              <a:t>montes</a:t>
            </a:r>
            <a:r>
              <a:rPr lang="en-GB" dirty="0" smtClean="0"/>
              <a:t>, </a:t>
            </a:r>
            <a:r>
              <a:rPr lang="en-GB" dirty="0" err="1" smtClean="0"/>
              <a:t>nascetur</a:t>
            </a:r>
            <a:r>
              <a:rPr lang="en-GB" dirty="0" smtClean="0"/>
              <a:t> </a:t>
            </a:r>
            <a:r>
              <a:rPr lang="en-GB" dirty="0" err="1" smtClean="0"/>
              <a:t>ridiculus</a:t>
            </a:r>
            <a:r>
              <a:rPr lang="en-GB" dirty="0" smtClean="0"/>
              <a:t> mus. </a:t>
            </a:r>
            <a:r>
              <a:rPr lang="en-GB" dirty="0" err="1" smtClean="0"/>
              <a:t>Donec</a:t>
            </a:r>
            <a:r>
              <a:rPr lang="en-GB" dirty="0" smtClean="0"/>
              <a:t> quam </a:t>
            </a:r>
            <a:r>
              <a:rPr lang="en-GB" dirty="0" err="1" smtClean="0"/>
              <a:t>felis</a:t>
            </a:r>
            <a:r>
              <a:rPr lang="en-GB" dirty="0" smtClean="0"/>
              <a:t>, </a:t>
            </a:r>
            <a:r>
              <a:rPr lang="en-GB" dirty="0" err="1" smtClean="0"/>
              <a:t>ultricies</a:t>
            </a:r>
            <a:r>
              <a:rPr lang="en-GB" dirty="0" smtClean="0"/>
              <a:t> </a:t>
            </a:r>
            <a:r>
              <a:rPr lang="en-GB" dirty="0" err="1" smtClean="0"/>
              <a:t>nec</a:t>
            </a:r>
            <a:r>
              <a:rPr lang="en-GB" dirty="0" smtClean="0"/>
              <a:t>, </a:t>
            </a:r>
            <a:r>
              <a:rPr lang="en-GB" dirty="0" err="1" smtClean="0"/>
              <a:t>pellentesque</a:t>
            </a:r>
            <a:r>
              <a:rPr lang="en-GB" dirty="0" smtClean="0"/>
              <a:t> </a:t>
            </a:r>
            <a:r>
              <a:rPr lang="en-GB" dirty="0" err="1" smtClean="0"/>
              <a:t>eu</a:t>
            </a:r>
            <a:r>
              <a:rPr lang="en-GB" dirty="0" smtClean="0"/>
              <a:t>, </a:t>
            </a:r>
            <a:r>
              <a:rPr lang="en-GB" dirty="0" err="1" smtClean="0"/>
              <a:t>pretium</a:t>
            </a:r>
            <a:r>
              <a:rPr lang="en-GB" dirty="0" smtClean="0"/>
              <a:t> </a:t>
            </a:r>
            <a:r>
              <a:rPr lang="en-GB" dirty="0" err="1" smtClean="0"/>
              <a:t>quis</a:t>
            </a:r>
            <a:r>
              <a:rPr lang="en-GB" dirty="0" smtClean="0"/>
              <a:t>, sem. </a:t>
            </a:r>
            <a:r>
              <a:rPr lang="en-GB" dirty="0" err="1" smtClean="0"/>
              <a:t>Nulla</a:t>
            </a:r>
            <a:r>
              <a:rPr lang="en-GB" dirty="0" smtClean="0"/>
              <a:t> </a:t>
            </a:r>
            <a:r>
              <a:rPr lang="en-GB" dirty="0" err="1" smtClean="0"/>
              <a:t>consequat</a:t>
            </a:r>
            <a:r>
              <a:rPr lang="en-GB" dirty="0" smtClean="0"/>
              <a:t> </a:t>
            </a:r>
            <a:r>
              <a:rPr lang="en-GB" dirty="0" err="1" smtClean="0"/>
              <a:t>massa</a:t>
            </a:r>
            <a:r>
              <a:rPr lang="en-GB" dirty="0" smtClean="0"/>
              <a:t> </a:t>
            </a:r>
            <a:r>
              <a:rPr lang="en-GB" dirty="0" err="1" smtClean="0"/>
              <a:t>quis</a:t>
            </a:r>
            <a:r>
              <a:rPr lang="en-GB" dirty="0" smtClean="0"/>
              <a:t> </a:t>
            </a:r>
            <a:r>
              <a:rPr lang="en-GB" dirty="0" err="1" smtClean="0"/>
              <a:t>enim</a:t>
            </a:r>
            <a:r>
              <a:rPr lang="en-GB" dirty="0" smtClean="0"/>
              <a:t>. </a:t>
            </a:r>
          </a:p>
          <a:p>
            <a:pPr lvl="0"/>
            <a:endParaRPr lang="en-GB" dirty="0" smtClean="0"/>
          </a:p>
          <a:p>
            <a:pPr lvl="0"/>
            <a:r>
              <a:rPr lang="en-GB" dirty="0" err="1" smtClean="0"/>
              <a:t>Donec</a:t>
            </a:r>
            <a:r>
              <a:rPr lang="en-GB" dirty="0" smtClean="0"/>
              <a:t> </a:t>
            </a:r>
            <a:r>
              <a:rPr lang="en-GB" dirty="0" err="1" smtClean="0"/>
              <a:t>pede</a:t>
            </a:r>
            <a:r>
              <a:rPr lang="en-GB" dirty="0" smtClean="0"/>
              <a:t> </a:t>
            </a:r>
            <a:r>
              <a:rPr lang="en-GB" dirty="0" err="1" smtClean="0"/>
              <a:t>justo</a:t>
            </a:r>
            <a:r>
              <a:rPr lang="en-GB" dirty="0" smtClean="0"/>
              <a:t>, </a:t>
            </a:r>
            <a:r>
              <a:rPr lang="en-GB" dirty="0" err="1" smtClean="0"/>
              <a:t>fringilla</a:t>
            </a:r>
            <a:r>
              <a:rPr lang="en-GB" dirty="0" smtClean="0"/>
              <a:t> </a:t>
            </a:r>
            <a:r>
              <a:rPr lang="en-GB" dirty="0" err="1" smtClean="0"/>
              <a:t>vel</a:t>
            </a:r>
            <a:r>
              <a:rPr lang="en-GB" dirty="0" smtClean="0"/>
              <a:t>, </a:t>
            </a:r>
            <a:r>
              <a:rPr lang="en-GB" dirty="0" err="1" smtClean="0"/>
              <a:t>aliquet</a:t>
            </a:r>
            <a:r>
              <a:rPr lang="en-GB" dirty="0" smtClean="0"/>
              <a:t> </a:t>
            </a:r>
            <a:r>
              <a:rPr lang="en-GB" dirty="0" err="1" smtClean="0"/>
              <a:t>nec</a:t>
            </a:r>
            <a:r>
              <a:rPr lang="en-GB" dirty="0" smtClean="0"/>
              <a:t>, </a:t>
            </a:r>
            <a:r>
              <a:rPr lang="en-GB" dirty="0" err="1" smtClean="0"/>
              <a:t>vulputate</a:t>
            </a:r>
            <a:r>
              <a:rPr lang="en-GB" dirty="0" smtClean="0"/>
              <a:t> </a:t>
            </a:r>
            <a:r>
              <a:rPr lang="en-GB" dirty="0" err="1" smtClean="0"/>
              <a:t>eget</a:t>
            </a:r>
            <a:r>
              <a:rPr lang="en-GB" dirty="0" smtClean="0"/>
              <a:t>, </a:t>
            </a:r>
            <a:r>
              <a:rPr lang="en-GB" dirty="0" err="1" smtClean="0"/>
              <a:t>arcu</a:t>
            </a:r>
            <a:r>
              <a:rPr lang="en-GB" dirty="0" smtClean="0"/>
              <a:t>. In </a:t>
            </a:r>
            <a:r>
              <a:rPr lang="en-GB" dirty="0" err="1" smtClean="0"/>
              <a:t>enim</a:t>
            </a:r>
            <a:r>
              <a:rPr lang="en-GB" dirty="0" smtClean="0"/>
              <a:t> </a:t>
            </a:r>
            <a:r>
              <a:rPr lang="en-GB" dirty="0" err="1" smtClean="0"/>
              <a:t>justo</a:t>
            </a:r>
            <a:r>
              <a:rPr lang="en-GB" dirty="0" smtClean="0"/>
              <a:t>, </a:t>
            </a:r>
            <a:r>
              <a:rPr lang="en-GB" dirty="0" err="1" smtClean="0"/>
              <a:t>rhoncus</a:t>
            </a:r>
            <a:r>
              <a:rPr lang="en-GB" dirty="0" smtClean="0"/>
              <a:t> </a:t>
            </a:r>
            <a:r>
              <a:rPr lang="en-GB" dirty="0" err="1" smtClean="0"/>
              <a:t>ut</a:t>
            </a:r>
            <a:r>
              <a:rPr lang="en-GB" dirty="0" smtClean="0"/>
              <a:t>, </a:t>
            </a:r>
            <a:r>
              <a:rPr lang="en-GB" dirty="0" err="1" smtClean="0"/>
              <a:t>imperdiet</a:t>
            </a:r>
            <a:r>
              <a:rPr lang="en-GB" dirty="0" smtClean="0"/>
              <a:t> a, </a:t>
            </a:r>
            <a:r>
              <a:rPr lang="en-GB" dirty="0" err="1" smtClean="0"/>
              <a:t>venenatis</a:t>
            </a:r>
            <a:r>
              <a:rPr lang="en-GB" dirty="0" smtClean="0"/>
              <a:t> vitae, </a:t>
            </a:r>
            <a:r>
              <a:rPr lang="en-GB" dirty="0" err="1" smtClean="0"/>
              <a:t>justo</a:t>
            </a:r>
            <a:r>
              <a:rPr lang="en-GB" dirty="0" smtClean="0"/>
              <a:t>. </a:t>
            </a:r>
            <a:r>
              <a:rPr lang="en-GB" dirty="0" err="1" smtClean="0"/>
              <a:t>Nullam</a:t>
            </a:r>
            <a:r>
              <a:rPr lang="en-GB" dirty="0" smtClean="0"/>
              <a:t> dictum </a:t>
            </a:r>
            <a:r>
              <a:rPr lang="en-GB" dirty="0" err="1" smtClean="0"/>
              <a:t>felis</a:t>
            </a:r>
            <a:r>
              <a:rPr lang="en-GB" dirty="0" smtClean="0"/>
              <a:t> </a:t>
            </a:r>
            <a:r>
              <a:rPr lang="en-GB" dirty="0" err="1" smtClean="0"/>
              <a:t>eu</a:t>
            </a:r>
            <a:r>
              <a:rPr lang="en-GB" dirty="0" smtClean="0"/>
              <a:t> </a:t>
            </a:r>
            <a:r>
              <a:rPr lang="en-GB" dirty="0" err="1" smtClean="0"/>
              <a:t>pede</a:t>
            </a:r>
            <a:r>
              <a:rPr lang="en-GB" dirty="0" smtClean="0"/>
              <a:t> </a:t>
            </a:r>
            <a:r>
              <a:rPr lang="en-GB" dirty="0" err="1" smtClean="0"/>
              <a:t>mollis</a:t>
            </a:r>
            <a:r>
              <a:rPr lang="en-GB" dirty="0" smtClean="0"/>
              <a:t> </a:t>
            </a:r>
            <a:r>
              <a:rPr lang="en-GB" dirty="0" err="1" smtClean="0"/>
              <a:t>pretium</a:t>
            </a:r>
            <a:r>
              <a:rPr lang="en-GB" dirty="0" smtClean="0"/>
              <a:t>. Integer </a:t>
            </a:r>
            <a:r>
              <a:rPr lang="en-GB" dirty="0" err="1" smtClean="0"/>
              <a:t>tincidunt</a:t>
            </a:r>
            <a:r>
              <a:rPr lang="en-GB" dirty="0" smtClean="0"/>
              <a:t>. </a:t>
            </a:r>
            <a:r>
              <a:rPr lang="en-GB" dirty="0" err="1" smtClean="0"/>
              <a:t>Cras</a:t>
            </a:r>
            <a:r>
              <a:rPr lang="en-GB" dirty="0" smtClean="0"/>
              <a:t> </a:t>
            </a:r>
            <a:r>
              <a:rPr lang="en-GB" dirty="0" err="1" smtClean="0"/>
              <a:t>dapibus</a:t>
            </a:r>
            <a:r>
              <a:rPr lang="en-GB" dirty="0" smtClean="0"/>
              <a:t>. </a:t>
            </a:r>
            <a:r>
              <a:rPr lang="en-GB" dirty="0" err="1" smtClean="0"/>
              <a:t>Vivamus</a:t>
            </a:r>
            <a:r>
              <a:rPr lang="en-GB" dirty="0" smtClean="0"/>
              <a:t> </a:t>
            </a:r>
            <a:r>
              <a:rPr lang="en-GB" dirty="0" err="1" smtClean="0"/>
              <a:t>elementum</a:t>
            </a:r>
            <a:r>
              <a:rPr lang="en-GB" dirty="0" smtClean="0"/>
              <a:t>.</a:t>
            </a:r>
          </a:p>
          <a:p>
            <a:pPr lvl="0"/>
            <a:endParaRPr lang="en-GB" dirty="0" smtClean="0"/>
          </a:p>
          <a:p>
            <a:pPr lvl="0"/>
            <a:r>
              <a:rPr lang="en-GB" dirty="0" err="1" smtClean="0"/>
              <a:t>Donec</a:t>
            </a:r>
            <a:r>
              <a:rPr lang="en-GB" dirty="0" smtClean="0"/>
              <a:t> quam </a:t>
            </a:r>
            <a:r>
              <a:rPr lang="en-GB" dirty="0" err="1" smtClean="0"/>
              <a:t>felis</a:t>
            </a:r>
            <a:r>
              <a:rPr lang="en-GB" dirty="0" smtClean="0"/>
              <a:t>, </a:t>
            </a:r>
            <a:r>
              <a:rPr lang="en-GB" dirty="0" err="1" smtClean="0"/>
              <a:t>ultricies</a:t>
            </a:r>
            <a:r>
              <a:rPr lang="en-GB" dirty="0" smtClean="0"/>
              <a:t> </a:t>
            </a:r>
            <a:r>
              <a:rPr lang="en-GB" dirty="0" err="1" smtClean="0"/>
              <a:t>nec</a:t>
            </a:r>
            <a:r>
              <a:rPr lang="en-GB" dirty="0" smtClean="0"/>
              <a:t>, </a:t>
            </a:r>
            <a:r>
              <a:rPr lang="en-GB" dirty="0" err="1" smtClean="0"/>
              <a:t>pellentesque</a:t>
            </a:r>
            <a:r>
              <a:rPr lang="en-GB" dirty="0" smtClean="0"/>
              <a:t> </a:t>
            </a:r>
            <a:r>
              <a:rPr lang="en-GB" dirty="0" err="1" smtClean="0"/>
              <a:t>eu</a:t>
            </a:r>
            <a:r>
              <a:rPr lang="en-GB" dirty="0" smtClean="0"/>
              <a:t>, </a:t>
            </a:r>
            <a:r>
              <a:rPr lang="en-GB" dirty="0" err="1" smtClean="0"/>
              <a:t>pretium</a:t>
            </a:r>
            <a:r>
              <a:rPr lang="en-GB" dirty="0" smtClean="0"/>
              <a:t> </a:t>
            </a:r>
            <a:r>
              <a:rPr lang="en-GB" dirty="0" err="1" smtClean="0"/>
              <a:t>quis</a:t>
            </a:r>
            <a:r>
              <a:rPr lang="en-GB" dirty="0" smtClean="0"/>
              <a:t>, sem. </a:t>
            </a:r>
            <a:r>
              <a:rPr lang="en-GB" dirty="0" err="1" smtClean="0"/>
              <a:t>Nulla</a:t>
            </a:r>
            <a:r>
              <a:rPr lang="en-GB" dirty="0" smtClean="0"/>
              <a:t> </a:t>
            </a:r>
            <a:r>
              <a:rPr lang="en-GB" dirty="0" err="1" smtClean="0"/>
              <a:t>consequat</a:t>
            </a:r>
            <a:r>
              <a:rPr lang="en-GB" dirty="0" smtClean="0"/>
              <a:t> </a:t>
            </a:r>
            <a:r>
              <a:rPr lang="en-GB" dirty="0" err="1" smtClean="0"/>
              <a:t>massa</a:t>
            </a:r>
            <a:r>
              <a:rPr lang="en-GB" dirty="0" smtClean="0"/>
              <a:t> </a:t>
            </a:r>
            <a:r>
              <a:rPr lang="en-GB" dirty="0" err="1" smtClean="0"/>
              <a:t>quis</a:t>
            </a:r>
            <a:r>
              <a:rPr lang="en-GB" dirty="0" smtClean="0"/>
              <a:t> </a:t>
            </a:r>
            <a:r>
              <a:rPr lang="en-GB" dirty="0" err="1" smtClean="0"/>
              <a:t>enim</a:t>
            </a:r>
            <a:r>
              <a:rPr lang="en-GB" dirty="0" smtClean="0"/>
              <a:t>. </a:t>
            </a:r>
            <a:r>
              <a:rPr lang="en-GB" dirty="0" err="1" smtClean="0"/>
              <a:t>Nullam</a:t>
            </a:r>
            <a:r>
              <a:rPr lang="en-GB" dirty="0" smtClean="0"/>
              <a:t> dictum </a:t>
            </a:r>
            <a:r>
              <a:rPr lang="en-GB" dirty="0" err="1" smtClean="0"/>
              <a:t>felis</a:t>
            </a:r>
            <a:r>
              <a:rPr lang="en-GB" dirty="0" smtClean="0"/>
              <a:t> </a:t>
            </a:r>
            <a:r>
              <a:rPr lang="en-GB" dirty="0" err="1" smtClean="0"/>
              <a:t>eu</a:t>
            </a:r>
            <a:r>
              <a:rPr lang="en-GB" dirty="0" smtClean="0"/>
              <a:t> </a:t>
            </a:r>
            <a:r>
              <a:rPr lang="en-GB" dirty="0" err="1" smtClean="0"/>
              <a:t>pede</a:t>
            </a:r>
            <a:r>
              <a:rPr lang="en-GB" dirty="0" smtClean="0"/>
              <a:t> </a:t>
            </a:r>
            <a:r>
              <a:rPr lang="en-GB" dirty="0" err="1" smtClean="0"/>
              <a:t>mollis</a:t>
            </a:r>
            <a:r>
              <a:rPr lang="en-GB" dirty="0" smtClean="0"/>
              <a:t> </a:t>
            </a:r>
            <a:r>
              <a:rPr lang="en-GB" dirty="0" err="1" smtClean="0"/>
              <a:t>pretium</a:t>
            </a:r>
            <a:r>
              <a:rPr lang="en-GB" dirty="0" smtClean="0"/>
              <a:t>.</a:t>
            </a:r>
          </a:p>
          <a:p>
            <a:pPr lvl="0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83358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3537217" y="519919"/>
            <a:ext cx="49585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000" b="1" i="0" dirty="0" smtClean="0">
                <a:solidFill>
                  <a:srgbClr val="47434F"/>
                </a:solidFill>
                <a:latin typeface="+mj-lt"/>
                <a:cs typeface="Interstate Bold"/>
              </a:rPr>
              <a:t>Page</a:t>
            </a:r>
            <a:r>
              <a:rPr lang="en-US" sz="3000" b="1" i="0" baseline="0" dirty="0" smtClean="0">
                <a:solidFill>
                  <a:srgbClr val="47434F"/>
                </a:solidFill>
                <a:latin typeface="+mj-lt"/>
                <a:cs typeface="Interstate Bold"/>
              </a:rPr>
              <a:t> title here</a:t>
            </a:r>
            <a:endParaRPr lang="en-US" sz="3000" b="1" i="0" dirty="0">
              <a:solidFill>
                <a:srgbClr val="47434F"/>
              </a:solidFill>
              <a:latin typeface="+mj-lt"/>
              <a:cs typeface="Interstate Bold"/>
            </a:endParaRPr>
          </a:p>
        </p:txBody>
      </p:sp>
      <p:sp>
        <p:nvSpPr>
          <p:cNvPr id="11" name="Text Placeholder 14"/>
          <p:cNvSpPr>
            <a:spLocks noGrp="1"/>
          </p:cNvSpPr>
          <p:nvPr>
            <p:ph type="body" idx="11" hasCustomPrompt="1"/>
          </p:nvPr>
        </p:nvSpPr>
        <p:spPr>
          <a:xfrm>
            <a:off x="1096847" y="1780047"/>
            <a:ext cx="7042922" cy="4002708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600" baseline="0">
                <a:solidFill>
                  <a:schemeClr val="bg1">
                    <a:lumMod val="65000"/>
                  </a:schemeClr>
                </a:solidFill>
                <a:latin typeface="Interstate"/>
              </a:defRPr>
            </a:lvl1pPr>
          </a:lstStyle>
          <a:p>
            <a:pPr lvl="0"/>
            <a:r>
              <a:rPr lang="en-GB" dirty="0" smtClean="0"/>
              <a:t>Image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737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(on grey backgroun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3396376" y="3460261"/>
            <a:ext cx="2434231" cy="0"/>
          </a:xfrm>
          <a:prstGeom prst="line">
            <a:avLst/>
          </a:prstGeom>
          <a:ln w="9525" cmpd="sng">
            <a:solidFill>
              <a:srgbClr val="F4C23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849683" y="2627088"/>
            <a:ext cx="5447880" cy="78068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36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 smtClean="0"/>
              <a:t>Thank you </a:t>
            </a:r>
            <a:endParaRPr lang="en-US" dirty="0"/>
          </a:p>
        </p:txBody>
      </p:sp>
      <p:pic>
        <p:nvPicPr>
          <p:cNvPr id="6" name="Picture 5" descr="AfC_RGB-Colour_ForGreyBackground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16" y="5662725"/>
            <a:ext cx="2979704" cy="772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33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823D-4E1D-45D3-B610-7ADDF166D35B}" type="datetimeFigureOut">
              <a:rPr lang="en-GB" smtClean="0"/>
              <a:pPr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B0E7-8040-45F2-B97F-AA55D04AEF4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064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A823C-80D3-9242-A3DC-1A2C6C879196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3231D-557D-0245-BFA8-91B4157E4F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36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83" r:id="rId3"/>
    <p:sldLayoutId id="2147483655" r:id="rId4"/>
    <p:sldLayoutId id="2147483661" r:id="rId5"/>
    <p:sldLayoutId id="2147483663" r:id="rId6"/>
    <p:sldLayoutId id="2147483665" r:id="rId7"/>
    <p:sldLayoutId id="2147483667" r:id="rId8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B823D-4E1D-45D3-B610-7ADDF166D35B}" type="datetimeFigureOut">
              <a:rPr lang="en-GB" smtClean="0"/>
              <a:pPr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EB0E7-8040-45F2-B97F-AA55D04AEF4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753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admissions.org.uk/" TargetMode="External"/><Relationship Id="rId2" Type="http://schemas.openxmlformats.org/officeDocument/2006/relationships/hyperlink" Target="http://www.kingston.gov.uk/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940053" y="3847549"/>
            <a:ext cx="5280144" cy="0"/>
          </a:xfrm>
          <a:prstGeom prst="line">
            <a:avLst/>
          </a:prstGeom>
          <a:ln w="9525" cmpd="sng">
            <a:solidFill>
              <a:srgbClr val="F4C23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940053" y="1905918"/>
            <a:ext cx="5279897" cy="1816228"/>
          </a:xfrm>
        </p:spPr>
        <p:txBody>
          <a:bodyPr/>
          <a:lstStyle/>
          <a:p>
            <a:r>
              <a:rPr lang="en-GB" dirty="0" smtClean="0"/>
              <a:t>Transfer to Secondary School in September 2018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939925" y="3999305"/>
            <a:ext cx="5280025" cy="695325"/>
          </a:xfrm>
        </p:spPr>
        <p:txBody>
          <a:bodyPr/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8862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>
          <a:xfrm>
            <a:off x="480060" y="407981"/>
            <a:ext cx="8015695" cy="519113"/>
          </a:xfrm>
        </p:spPr>
        <p:txBody>
          <a:bodyPr/>
          <a:lstStyle/>
          <a:p>
            <a:pPr algn="ctr"/>
            <a:r>
              <a:rPr lang="en-GB" dirty="0" smtClean="0"/>
              <a:t>Completing the Application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788670" y="1371600"/>
            <a:ext cx="7707085" cy="462642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Admission to Richmond’s Secondary Schools brochure</a:t>
            </a:r>
          </a:p>
          <a:p>
            <a:pPr>
              <a:lnSpc>
                <a:spcPct val="90000"/>
              </a:lnSpc>
            </a:pPr>
            <a:endParaRPr lang="en-GB" sz="28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Siblings (brother/sister) at time of admission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en-GB" sz="28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Exceptional reasons priority and why only one school is suitable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en-GB" sz="28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Up to 6 preferences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en-GB" sz="28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No priority for single sex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en-GB" sz="28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31 October 2017 – closing date for all forms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>
          <a:xfrm>
            <a:off x="582930" y="407981"/>
            <a:ext cx="7912825" cy="519113"/>
          </a:xfrm>
        </p:spPr>
        <p:txBody>
          <a:bodyPr/>
          <a:lstStyle/>
          <a:p>
            <a:pPr algn="ctr"/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800100" y="1789113"/>
            <a:ext cx="7695655" cy="4023616"/>
          </a:xfrm>
        </p:spPr>
        <p:txBody>
          <a:bodyPr/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Visit schools to gather information and make an informed decision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Apply online at </a:t>
            </a:r>
            <a:r>
              <a:rPr lang="en-GB" sz="2800" u="sng" dirty="0" smtClean="0">
                <a:hlinkClick r:id="rId2"/>
              </a:rPr>
              <a:t>www.richmond.gov.uk</a:t>
            </a:r>
            <a:r>
              <a:rPr lang="en-GB" sz="2800" u="sng" dirty="0" smtClean="0"/>
              <a:t> </a:t>
            </a:r>
            <a:r>
              <a:rPr lang="en-GB" altLang="en-US" sz="2800" dirty="0" smtClean="0"/>
              <a:t>where there is a link via the school admissions page or direct via </a:t>
            </a:r>
            <a:r>
              <a:rPr lang="en-GB" altLang="en-US" sz="2800" dirty="0" smtClean="0">
                <a:hlinkClick r:id="rId3"/>
              </a:rPr>
              <a:t>www.eadmissions.org.uk</a:t>
            </a:r>
            <a:endParaRPr lang="en-GB" sz="2800" u="sng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Submit your application by 31 October 2017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Submit supplementary forms direct to the schools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Order of preference in which you place schools is very important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>
          <a:xfrm>
            <a:off x="754380" y="407981"/>
            <a:ext cx="7741375" cy="519113"/>
          </a:xfrm>
        </p:spPr>
        <p:txBody>
          <a:bodyPr/>
          <a:lstStyle/>
          <a:p>
            <a:pPr algn="ctr"/>
            <a:r>
              <a:rPr lang="en-GB" dirty="0" smtClean="0"/>
              <a:t>Being offered a place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754380" y="1197429"/>
            <a:ext cx="7223759" cy="4615300"/>
          </a:xfr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GB" sz="3000" dirty="0" smtClean="0"/>
              <a:t>Email will be sent on 1 March 2018 to all those who apply online</a:t>
            </a:r>
          </a:p>
          <a:p>
            <a:pPr>
              <a:buFont typeface="Arial" pitchFamily="34" charset="0"/>
              <a:buChar char="•"/>
            </a:pPr>
            <a:r>
              <a:rPr lang="en-GB" sz="3000" dirty="0" smtClean="0"/>
              <a:t>Letter will be posted on 1 March 2018 if you are not offered your 1</a:t>
            </a:r>
            <a:r>
              <a:rPr lang="en-GB" sz="3000" baseline="30000" dirty="0" smtClean="0"/>
              <a:t>st</a:t>
            </a:r>
            <a:r>
              <a:rPr lang="en-GB" sz="3000" dirty="0" smtClean="0"/>
              <a:t> preference</a:t>
            </a:r>
          </a:p>
          <a:p>
            <a:pPr>
              <a:buFont typeface="Arial" pitchFamily="34" charset="0"/>
              <a:buChar char="•"/>
            </a:pPr>
            <a:r>
              <a:rPr lang="en-GB" sz="3000" dirty="0" smtClean="0"/>
              <a:t>You will have two weeks to reply. </a:t>
            </a:r>
            <a:r>
              <a:rPr lang="en-GB" altLang="en-US" sz="3000" dirty="0" smtClean="0"/>
              <a:t>Replies to be made by 15 March 2018</a:t>
            </a:r>
          </a:p>
          <a:p>
            <a:pPr>
              <a:buFont typeface="Arial" pitchFamily="34" charset="0"/>
              <a:buChar char="•"/>
            </a:pPr>
            <a:r>
              <a:rPr lang="en-GB" sz="3000" dirty="0" smtClean="0"/>
              <a:t>After 23 March, your Home LA will make further offers</a:t>
            </a:r>
          </a:p>
          <a:p>
            <a:pPr>
              <a:buFont typeface="Arial" pitchFamily="34" charset="0"/>
              <a:buChar char="•"/>
            </a:pPr>
            <a:r>
              <a:rPr lang="en-GB" sz="3000" dirty="0" smtClean="0"/>
              <a:t>93% of LBR applicants were made an offer of one of their preferences on 1 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>
          <a:xfrm>
            <a:off x="560070" y="407981"/>
            <a:ext cx="7935685" cy="519113"/>
          </a:xfrm>
        </p:spPr>
        <p:txBody>
          <a:bodyPr/>
          <a:lstStyle/>
          <a:p>
            <a:pPr algn="ctr"/>
            <a:r>
              <a:rPr lang="en-GB" dirty="0" smtClean="0"/>
              <a:t>Queries and Further Information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845820" y="1789113"/>
            <a:ext cx="7649935" cy="402361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en-GB" sz="2400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400" dirty="0" smtClean="0"/>
              <a:t>Richmond’s Schools Admissions Team Tel:  020 8547 5569</a:t>
            </a:r>
          </a:p>
          <a:p>
            <a:pPr lvl="0">
              <a:spcAft>
                <a:spcPts val="0"/>
              </a:spcAft>
            </a:pPr>
            <a:r>
              <a:rPr lang="en-GB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during 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following office hours 9.00am to 2.00pm and 4pm to 5pm to speak to a member of the team.</a:t>
            </a:r>
            <a:endParaRPr lang="en-GB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en-GB" sz="2400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en-GB" sz="2400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altLang="en-US" sz="2400" dirty="0" smtClean="0"/>
              <a:t>Email: richmond.admissions@achievingforchildren.org.uk</a:t>
            </a:r>
            <a:endParaRPr lang="en-GB" sz="2400" dirty="0" smtClean="0"/>
          </a:p>
          <a:p>
            <a:pPr>
              <a:buFont typeface="Arial" pitchFamily="34" charset="0"/>
              <a:buChar char="•"/>
            </a:pP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>
          <a:xfrm>
            <a:off x="1255363" y="459738"/>
            <a:ext cx="7318025" cy="519113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Pan London Co-ordinated Admissions System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1005840" y="1789113"/>
            <a:ext cx="7269480" cy="414413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GB" sz="2800" dirty="0" smtClean="0"/>
              <a:t>All 33 London boroughs and 5 surrounding local authorities co-ordinate admissions = a single offer</a:t>
            </a:r>
          </a:p>
          <a:p>
            <a:pPr>
              <a:lnSpc>
                <a:spcPct val="90000"/>
              </a:lnSpc>
            </a:pPr>
            <a:endParaRPr lang="en-GB" sz="2800" dirty="0" smtClean="0"/>
          </a:p>
          <a:p>
            <a:pPr>
              <a:lnSpc>
                <a:spcPct val="90000"/>
              </a:lnSpc>
              <a:buFontTx/>
              <a:buChar char="•"/>
            </a:pPr>
            <a:r>
              <a:rPr lang="en-GB" sz="2800" dirty="0" smtClean="0"/>
              <a:t>One Common Application Form for all Richmond residents (Home LA)</a:t>
            </a:r>
          </a:p>
          <a:p>
            <a:pPr>
              <a:lnSpc>
                <a:spcPct val="90000"/>
              </a:lnSpc>
              <a:buFontTx/>
              <a:buChar char="•"/>
            </a:pPr>
            <a:endParaRPr lang="en-GB" sz="2800" dirty="0" smtClean="0"/>
          </a:p>
          <a:p>
            <a:pPr>
              <a:lnSpc>
                <a:spcPct val="90000"/>
              </a:lnSpc>
              <a:buFontTx/>
              <a:buChar char="•"/>
            </a:pPr>
            <a:r>
              <a:rPr lang="en-GB" sz="2800" dirty="0" smtClean="0"/>
              <a:t>Single offer of a school place by Home LA</a:t>
            </a:r>
            <a:endParaRPr lang="en-US" altLang="en-US" sz="2800" dirty="0" smtClean="0"/>
          </a:p>
          <a:p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>
          <a:xfrm>
            <a:off x="822960" y="459738"/>
            <a:ext cx="7750429" cy="919611"/>
          </a:xfrm>
        </p:spPr>
        <p:txBody>
          <a:bodyPr/>
          <a:lstStyle/>
          <a:p>
            <a:pPr algn="ctr"/>
            <a:r>
              <a:rPr lang="en-GB" dirty="0" smtClean="0"/>
              <a:t>Applying for a place at a secondary school for September 2018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822960" y="1789113"/>
            <a:ext cx="7543800" cy="414413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sz="2800" dirty="0" smtClean="0"/>
              <a:t>Apply online- easy, quick, secure, reliable – 96.4% of parents applied on line last year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GB" sz="2800" dirty="0" smtClean="0"/>
              <a:t>   or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sz="2800" dirty="0" smtClean="0"/>
              <a:t>Complete the paper Common Application Form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endParaRPr lang="en-GB" sz="2800" dirty="0" smtClean="0"/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sz="2800" dirty="0" smtClean="0"/>
              <a:t>List up to 6 preferences for maintained schools or academies in or out of the borough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GB" sz="2800" dirty="0" smtClean="0"/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sz="2800" dirty="0" smtClean="0"/>
              <a:t>Submit by the closing date of 31 October 2017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>
          <a:xfrm>
            <a:off x="685800" y="407981"/>
            <a:ext cx="7809955" cy="519113"/>
          </a:xfrm>
        </p:spPr>
        <p:txBody>
          <a:bodyPr/>
          <a:lstStyle/>
          <a:p>
            <a:pPr algn="ctr"/>
            <a:r>
              <a:rPr lang="en-GB" dirty="0" smtClean="0"/>
              <a:t>Benefits of Applying Online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822960" y="1348740"/>
            <a:ext cx="7672795" cy="4463989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GB" sz="2800" dirty="0" smtClean="0"/>
              <a:t>It is easy, secure  with clear prompts at each stage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You will receive confirmation when your application has been submitted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You can scan and send any supporting documents– no postage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You will receive an email with the outcome during the evening of 1 March 2018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You will be able to accept or decline online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>
          <a:xfrm>
            <a:off x="377190" y="407981"/>
            <a:ext cx="8118565" cy="519113"/>
          </a:xfrm>
        </p:spPr>
        <p:txBody>
          <a:bodyPr/>
          <a:lstStyle/>
          <a:p>
            <a:pPr algn="ctr"/>
            <a:r>
              <a:rPr lang="en-GB" dirty="0" smtClean="0"/>
              <a:t>Key dates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777240" y="1394847"/>
            <a:ext cx="7718515" cy="475798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GB" sz="2800" dirty="0" smtClean="0"/>
              <a:t>28 September 2017 - start of Richmond secondary schools’ open evenings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31 October 2017 - closing date for applications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20 October 2017 - ideally submit before half term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1 March 2018 - National Offer Date. Online applicants receive outcome by email and your LA sends you a letter giving outcome of your application </a:t>
            </a:r>
          </a:p>
          <a:p>
            <a:pPr>
              <a:buFont typeface="Arial" pitchFamily="34" charset="0"/>
              <a:buChar char="•"/>
            </a:pP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>
          <a:xfrm>
            <a:off x="960120" y="407981"/>
            <a:ext cx="7535635" cy="519113"/>
          </a:xfrm>
        </p:spPr>
        <p:txBody>
          <a:bodyPr/>
          <a:lstStyle/>
          <a:p>
            <a:pPr algn="ctr"/>
            <a:r>
              <a:rPr lang="en-GB" dirty="0" smtClean="0"/>
              <a:t>Collect information about schools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777240" y="1425844"/>
            <a:ext cx="7718515" cy="4386885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5100" dirty="0" smtClean="0"/>
              <a:t>Likelihood of being offered a place - admissions criteria and pattern of admissions from previous years – any changes that may affect your application?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5100" dirty="0" smtClean="0"/>
              <a:t>Open evenings/Open days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5100" dirty="0" smtClean="0"/>
              <a:t>LA brochures and individual school prospectuses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5100" dirty="0" smtClean="0"/>
              <a:t>Talk to your primary school </a:t>
            </a:r>
            <a:r>
              <a:rPr lang="en-GB" sz="5100" dirty="0" err="1" smtClean="0"/>
              <a:t>Headteacher</a:t>
            </a:r>
            <a:endParaRPr lang="en-GB" sz="51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5100" dirty="0" smtClean="0"/>
              <a:t>Richmond Council’s website – www.richmond.gov.uk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5100" dirty="0" smtClean="0"/>
              <a:t>Performance tables/</a:t>
            </a:r>
            <a:r>
              <a:rPr lang="en-GB" sz="5100" dirty="0" err="1" smtClean="0"/>
              <a:t>Ofsted</a:t>
            </a:r>
            <a:r>
              <a:rPr lang="en-GB" sz="5100" dirty="0" smtClean="0"/>
              <a:t> reports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>
          <a:xfrm>
            <a:off x="788670" y="407981"/>
            <a:ext cx="7707085" cy="519113"/>
          </a:xfrm>
        </p:spPr>
        <p:txBody>
          <a:bodyPr/>
          <a:lstStyle/>
          <a:p>
            <a:pPr algn="ctr"/>
            <a:r>
              <a:rPr lang="en-GB" dirty="0" smtClean="0"/>
              <a:t>Order of preference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788670" y="1789113"/>
            <a:ext cx="7707085" cy="348031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3000" dirty="0" smtClean="0"/>
              <a:t>List the schools you wish to apply to in the order that </a:t>
            </a:r>
            <a:r>
              <a:rPr lang="en-GB" sz="3000" b="1" dirty="0" smtClean="0"/>
              <a:t>you</a:t>
            </a:r>
            <a:r>
              <a:rPr lang="en-GB" sz="3000" dirty="0" smtClean="0"/>
              <a:t> prefer them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en-GB" sz="30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3000" dirty="0" smtClean="0"/>
              <a:t>Each school will consider your application against their admissions criteria </a:t>
            </a:r>
            <a:r>
              <a:rPr lang="en-GB" sz="3000" b="1" dirty="0" smtClean="0"/>
              <a:t>only</a:t>
            </a:r>
            <a:r>
              <a:rPr lang="en-GB" sz="3000" dirty="0" smtClean="0"/>
              <a:t> and not the order you place them on your form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en-GB" sz="30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3000" dirty="0" smtClean="0"/>
              <a:t>If your child qualifies for more than one school you will be offered the </a:t>
            </a:r>
            <a:r>
              <a:rPr lang="en-GB" sz="3000" i="1" dirty="0" smtClean="0"/>
              <a:t>highest</a:t>
            </a:r>
            <a:r>
              <a:rPr lang="en-GB" sz="3000" dirty="0" smtClean="0"/>
              <a:t> preference you qualify for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>
          <a:xfrm>
            <a:off x="788670" y="407981"/>
            <a:ext cx="7707085" cy="519113"/>
          </a:xfrm>
        </p:spPr>
        <p:txBody>
          <a:bodyPr/>
          <a:lstStyle/>
          <a:p>
            <a:pPr algn="ctr"/>
            <a:r>
              <a:rPr lang="en-GB" dirty="0" smtClean="0"/>
              <a:t>Order of preference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788670" y="1789113"/>
            <a:ext cx="7707085" cy="4023616"/>
          </a:xfrm>
        </p:spPr>
        <p:txBody>
          <a:bodyPr/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If your child qualifies for only one school you will be offered that school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en-GB" sz="28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If you want a selective school option you need to consider carefully your order of preference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en-GB" sz="28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Waiting lists – automatically on for higher preference schools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>
          <a:xfrm>
            <a:off x="834390" y="407981"/>
            <a:ext cx="7661365" cy="519113"/>
          </a:xfrm>
        </p:spPr>
        <p:txBody>
          <a:bodyPr/>
          <a:lstStyle/>
          <a:p>
            <a:pPr algn="ctr"/>
            <a:r>
              <a:rPr lang="en-GB" dirty="0" smtClean="0"/>
              <a:t>Supplementary Forms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1028700" y="1262743"/>
            <a:ext cx="7006589" cy="402361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Christ’s School requires you to complete a supplementary form </a:t>
            </a:r>
            <a:r>
              <a:rPr lang="en-GB" sz="2800" i="1" dirty="0" smtClean="0"/>
              <a:t>in addition to</a:t>
            </a:r>
            <a:r>
              <a:rPr lang="en-GB" sz="2800" b="1" dirty="0" smtClean="0"/>
              <a:t> </a:t>
            </a:r>
            <a:r>
              <a:rPr lang="en-GB" sz="2800" dirty="0" smtClean="0"/>
              <a:t>the common application form if you are applying for a Foundation (Church) place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en-GB" sz="28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St Richard Reynolds Catholic High School requires all applicants to complete a supplementary form </a:t>
            </a:r>
            <a:r>
              <a:rPr lang="en-GB" sz="2800" i="1" dirty="0" smtClean="0"/>
              <a:t>in addition to</a:t>
            </a:r>
            <a:r>
              <a:rPr lang="en-GB" sz="2800" b="1" dirty="0" smtClean="0"/>
              <a:t> </a:t>
            </a:r>
            <a:r>
              <a:rPr lang="en-GB" sz="2800" dirty="0" smtClean="0"/>
              <a:t>the common application form.</a:t>
            </a:r>
          </a:p>
          <a:p>
            <a:pPr>
              <a:lnSpc>
                <a:spcPct val="90000"/>
              </a:lnSpc>
            </a:pPr>
            <a:endParaRPr lang="en-GB" sz="28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Check which schools located in other boroughs that you apply for require a supplementary form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en-GB" sz="28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Closing date for all forms is 31 October 2017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_master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Powerpoint_master_template</Template>
  <TotalTime>436</TotalTime>
  <Words>676</Words>
  <Application>Microsoft Office PowerPoint</Application>
  <PresentationFormat>On-screen Show (4:3)</PresentationFormat>
  <Paragraphs>90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Interstate</vt:lpstr>
      <vt:lpstr>Interstate Bold</vt:lpstr>
      <vt:lpstr>Times New Roman</vt:lpstr>
      <vt:lpstr>Powerpoint_master_template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RBK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sandrar</dc:creator>
  <cp:lastModifiedBy>Sarah Millener</cp:lastModifiedBy>
  <cp:revision>47</cp:revision>
  <cp:lastPrinted>2017-09-18T13:13:23Z</cp:lastPrinted>
  <dcterms:created xsi:type="dcterms:W3CDTF">2015-11-19T15:51:01Z</dcterms:created>
  <dcterms:modified xsi:type="dcterms:W3CDTF">2017-09-19T06:27:38Z</dcterms:modified>
</cp:coreProperties>
</file>